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2" r:id="rId1"/>
  </p:sldMasterIdLst>
  <p:sldIdLst>
    <p:sldId id="256" r:id="rId2"/>
    <p:sldId id="257" r:id="rId3"/>
    <p:sldId id="258" r:id="rId4"/>
    <p:sldId id="268" r:id="rId5"/>
    <p:sldId id="267" r:id="rId6"/>
    <p:sldId id="265" r:id="rId7"/>
    <p:sldId id="259" r:id="rId8"/>
    <p:sldId id="260" r:id="rId9"/>
    <p:sldId id="261" r:id="rId10"/>
    <p:sldId id="266" r:id="rId11"/>
    <p:sldId id="262" r:id="rId12"/>
    <p:sldId id="272" r:id="rId13"/>
    <p:sldId id="264" r:id="rId14"/>
    <p:sldId id="269" r:id="rId15"/>
    <p:sldId id="270" r:id="rId16"/>
    <p:sldId id="271" r:id="rId17"/>
    <p:sldId id="273" r:id="rId18"/>
    <p:sldId id="274" r:id="rId19"/>
    <p:sldId id="275" r:id="rId20"/>
    <p:sldId id="310" r:id="rId21"/>
    <p:sldId id="321" r:id="rId22"/>
    <p:sldId id="278" r:id="rId23"/>
    <p:sldId id="311" r:id="rId24"/>
    <p:sldId id="276" r:id="rId25"/>
    <p:sldId id="277" r:id="rId26"/>
    <p:sldId id="280" r:id="rId27"/>
    <p:sldId id="279" r:id="rId28"/>
    <p:sldId id="300" r:id="rId29"/>
    <p:sldId id="301" r:id="rId30"/>
    <p:sldId id="303" r:id="rId31"/>
    <p:sldId id="304" r:id="rId32"/>
    <p:sldId id="317" r:id="rId33"/>
    <p:sldId id="285" r:id="rId34"/>
    <p:sldId id="282" r:id="rId35"/>
    <p:sldId id="283" r:id="rId36"/>
    <p:sldId id="308" r:id="rId37"/>
    <p:sldId id="305" r:id="rId38"/>
    <p:sldId id="307" r:id="rId39"/>
    <p:sldId id="306" r:id="rId40"/>
    <p:sldId id="309" r:id="rId41"/>
    <p:sldId id="294" r:id="rId42"/>
    <p:sldId id="286" r:id="rId43"/>
    <p:sldId id="290" r:id="rId44"/>
    <p:sldId id="319" r:id="rId45"/>
    <p:sldId id="320" r:id="rId46"/>
    <p:sldId id="313" r:id="rId47"/>
    <p:sldId id="318" r:id="rId48"/>
    <p:sldId id="315" r:id="rId49"/>
    <p:sldId id="316" r:id="rId50"/>
    <p:sldId id="312" r:id="rId51"/>
    <p:sldId id="289" r:id="rId52"/>
    <p:sldId id="291" r:id="rId53"/>
    <p:sldId id="292" r:id="rId54"/>
    <p:sldId id="293" r:id="rId55"/>
    <p:sldId id="295" r:id="rId56"/>
    <p:sldId id="302" r:id="rId57"/>
    <p:sldId id="314" r:id="rId58"/>
    <p:sldId id="297" r:id="rId59"/>
    <p:sldId id="296" r:id="rId60"/>
    <p:sldId id="298" r:id="rId61"/>
    <p:sldId id="284" r:id="rId62"/>
    <p:sldId id="287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6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92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2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5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01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9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5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6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24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345F50-0642-0C4F-8806-4EBB5B0AA9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>
                <a:latin typeface="Algerian" panose="04020705040A02060702" pitchFamily="82" charset="0"/>
              </a:rPr>
              <a:t>Karlsruhe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4E64B3D-E6C0-614F-B21F-1811976391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>
                <a:latin typeface="Algerian" panose="04020705040A02060702" pitchFamily="82" charset="0"/>
              </a:rPr>
              <a:t>2019.Május</a:t>
            </a:r>
          </a:p>
          <a:p>
            <a:r>
              <a:rPr lang="hu-HU" dirty="0" smtClean="0">
                <a:latin typeface="Algerian" panose="04020705040A02060702" pitchFamily="82" charset="0"/>
              </a:rPr>
              <a:t>Magyar diákok a német építészeknél</a:t>
            </a:r>
            <a:endParaRPr lang="hu-HU" dirty="0">
              <a:latin typeface="Algerian" panose="04020705040A02060702" pitchFamily="82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768" y="209954"/>
            <a:ext cx="4480486" cy="91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F535E8-0800-9544-A710-780BE1BF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664" y="0"/>
            <a:ext cx="10286997" cy="6857999"/>
          </a:xfrm>
        </p:spPr>
      </p:pic>
    </p:spTree>
    <p:extLst>
      <p:ext uri="{BB962C8B-B14F-4D97-AF65-F5344CB8AC3E}">
        <p14:creationId xmlns:p14="http://schemas.microsoft.com/office/powerpoint/2010/main" val="29435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455" y="462"/>
            <a:ext cx="7389588" cy="68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2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7208" y="-26554"/>
            <a:ext cx="12239208" cy="688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5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291" y="-10005"/>
            <a:ext cx="10302007" cy="686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3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55" y="-16163"/>
            <a:ext cx="10311244" cy="687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4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36" y="11546"/>
            <a:ext cx="10269682" cy="68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2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83" y="0"/>
            <a:ext cx="10287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08" y="0"/>
            <a:ext cx="10306627" cy="687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C15640-ACB1-3540-9E7A-13E54FD2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-5395"/>
            <a:ext cx="10483835" cy="68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9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17091" y="2586182"/>
            <a:ext cx="63514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latin typeface="Algerian" panose="04020705040A02060702" pitchFamily="82" charset="0"/>
              </a:rPr>
              <a:t>szabadidőnk</a:t>
            </a:r>
            <a:endParaRPr lang="hu-HU" sz="7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7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7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84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526" y="9236"/>
            <a:ext cx="9131685" cy="68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6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89" y="1"/>
            <a:ext cx="10286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" y="-1"/>
            <a:ext cx="12328033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4">
            <a:extLst>
              <a:ext uri="{FF2B5EF4-FFF2-40B4-BE49-F238E27FC236}">
                <a16:creationId xmlns:a16="http://schemas.microsoft.com/office/drawing/2014/main" id="{D95D278E-F5A0-FF48-B314-FEF6D39F8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495"/>
            <a:ext cx="4304145" cy="6456217"/>
          </a:xfrm>
          <a:prstGeom prst="rect">
            <a:avLst/>
          </a:prstGeom>
        </p:spPr>
      </p:pic>
      <p:pic>
        <p:nvPicPr>
          <p:cNvPr id="6" name="Kép 6">
            <a:extLst>
              <a:ext uri="{FF2B5EF4-FFF2-40B4-BE49-F238E27FC236}">
                <a16:creationId xmlns:a16="http://schemas.microsoft.com/office/drawing/2014/main" id="{B2140315-00D6-3240-9C99-975C84868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273" y="812029"/>
            <a:ext cx="7804727" cy="52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0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" y="0"/>
            <a:ext cx="1218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" y="0"/>
            <a:ext cx="1218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4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B2CED9-F684-9F49-84C0-4BC7AC4F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73" y="-20576"/>
            <a:ext cx="10317866" cy="6878576"/>
          </a:xfrm>
        </p:spPr>
      </p:pic>
    </p:spTree>
    <p:extLst>
      <p:ext uri="{BB962C8B-B14F-4D97-AF65-F5344CB8AC3E}">
        <p14:creationId xmlns:p14="http://schemas.microsoft.com/office/powerpoint/2010/main" val="26158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315152" cy="692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345" y="-4620"/>
            <a:ext cx="9150159" cy="686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9388" y="0"/>
            <a:ext cx="4353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6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4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022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115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331572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4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7181014-B4BE-164E-A0DE-E22DC505F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472" y="904621"/>
            <a:ext cx="10515600" cy="1325563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763" y="-11256"/>
            <a:ext cx="10303883" cy="6869255"/>
          </a:xfrm>
        </p:spPr>
      </p:pic>
    </p:spTree>
    <p:extLst>
      <p:ext uri="{BB962C8B-B14F-4D97-AF65-F5344CB8AC3E}">
        <p14:creationId xmlns:p14="http://schemas.microsoft.com/office/powerpoint/2010/main" val="249410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4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20" y="5390"/>
            <a:ext cx="10278915" cy="68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6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927" y="-16164"/>
            <a:ext cx="10311243" cy="687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873" y="-31558"/>
            <a:ext cx="10334336" cy="68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3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109" y="0"/>
            <a:ext cx="10320482" cy="68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A7489E-2734-C54F-85C9-9D71ECCA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F160E031-43CC-624A-93D9-EDA002441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655" y="-3009"/>
            <a:ext cx="10291514" cy="6861009"/>
          </a:xfrm>
        </p:spPr>
      </p:pic>
    </p:spTree>
    <p:extLst>
      <p:ext uri="{BB962C8B-B14F-4D97-AF65-F5344CB8AC3E}">
        <p14:creationId xmlns:p14="http://schemas.microsoft.com/office/powerpoint/2010/main" val="354457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96"/>
            <a:ext cx="12182764" cy="685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8239" cy="687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11448</TotalTime>
  <Words>8</Words>
  <Application>Microsoft Office PowerPoint</Application>
  <PresentationFormat>Szélesvásznú</PresentationFormat>
  <Paragraphs>4</Paragraphs>
  <Slides>62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62</vt:i4>
      </vt:variant>
    </vt:vector>
  </HeadingPairs>
  <TitlesOfParts>
    <vt:vector size="67" baseType="lpstr">
      <vt:lpstr>Algerian</vt:lpstr>
      <vt:lpstr>Arial</vt:lpstr>
      <vt:lpstr>Calibri</vt:lpstr>
      <vt:lpstr>Calibri Light</vt:lpstr>
      <vt:lpstr>Office Theme</vt:lpstr>
      <vt:lpstr>Karlsruhe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Karlsruhe</dc:title>
  <dc:creator>Szilvi Barta</dc:creator>
  <cp:lastModifiedBy>Windows-felhasználó</cp:lastModifiedBy>
  <cp:revision>11</cp:revision>
  <dcterms:created xsi:type="dcterms:W3CDTF">2020-09-29T13:24:50Z</dcterms:created>
  <dcterms:modified xsi:type="dcterms:W3CDTF">2020-10-08T17:36:56Z</dcterms:modified>
</cp:coreProperties>
</file>