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rnél Székely" userId="e419126c0253571b" providerId="LiveId" clId="{77EB4BAC-E6B7-4D2C-A08E-5C3356FE2B64}"/>
    <pc:docChg chg="custSel addSld modSld">
      <pc:chgData name="Kornél Székely" userId="e419126c0253571b" providerId="LiveId" clId="{77EB4BAC-E6B7-4D2C-A08E-5C3356FE2B64}" dt="2021-09-10T08:59:02.630" v="750"/>
      <pc:docMkLst>
        <pc:docMk/>
      </pc:docMkLst>
      <pc:sldChg chg="addSp delSp modSp mod modTransition modAnim">
        <pc:chgData name="Kornél Székely" userId="e419126c0253571b" providerId="LiveId" clId="{77EB4BAC-E6B7-4D2C-A08E-5C3356FE2B64}" dt="2021-09-10T08:57:52.502" v="743"/>
        <pc:sldMkLst>
          <pc:docMk/>
          <pc:sldMk cId="4283916369" sldId="256"/>
        </pc:sldMkLst>
        <pc:spChg chg="mod">
          <ac:chgData name="Kornél Székely" userId="e419126c0253571b" providerId="LiveId" clId="{77EB4BAC-E6B7-4D2C-A08E-5C3356FE2B64}" dt="2021-09-10T08:43:55.391" v="526" actId="1076"/>
          <ac:spMkLst>
            <pc:docMk/>
            <pc:sldMk cId="4283916369" sldId="256"/>
            <ac:spMk id="3" creationId="{2E4F7630-25E3-4B46-B6A5-553033977842}"/>
          </ac:spMkLst>
        </pc:spChg>
        <pc:spChg chg="add del mod">
          <ac:chgData name="Kornél Székely" userId="e419126c0253571b" providerId="LiveId" clId="{77EB4BAC-E6B7-4D2C-A08E-5C3356FE2B64}" dt="2021-09-10T08:10:49.045" v="169"/>
          <ac:spMkLst>
            <pc:docMk/>
            <pc:sldMk cId="4283916369" sldId="256"/>
            <ac:spMk id="6" creationId="{45CA3559-F264-4513-9049-C381DAD35A72}"/>
          </ac:spMkLst>
        </pc:spChg>
        <pc:spChg chg="add mod">
          <ac:chgData name="Kornél Székely" userId="e419126c0253571b" providerId="LiveId" clId="{77EB4BAC-E6B7-4D2C-A08E-5C3356FE2B64}" dt="2021-09-10T08:11:17.045" v="197" actId="1076"/>
          <ac:spMkLst>
            <pc:docMk/>
            <pc:sldMk cId="4283916369" sldId="256"/>
            <ac:spMk id="7" creationId="{EF68065F-EDEA-47E5-8ACC-31D71AEC649E}"/>
          </ac:spMkLst>
        </pc:spChg>
      </pc:sldChg>
      <pc:sldChg chg="modSp mod modTransition modAnim">
        <pc:chgData name="Kornél Székely" userId="e419126c0253571b" providerId="LiveId" clId="{77EB4BAC-E6B7-4D2C-A08E-5C3356FE2B64}" dt="2021-09-10T08:58:11.975" v="744"/>
        <pc:sldMkLst>
          <pc:docMk/>
          <pc:sldMk cId="3637198019" sldId="257"/>
        </pc:sldMkLst>
        <pc:spChg chg="mod">
          <ac:chgData name="Kornél Székely" userId="e419126c0253571b" providerId="LiveId" clId="{77EB4BAC-E6B7-4D2C-A08E-5C3356FE2B64}" dt="2021-09-10T08:50:54.670" v="672" actId="14100"/>
          <ac:spMkLst>
            <pc:docMk/>
            <pc:sldMk cId="3637198019" sldId="257"/>
            <ac:spMk id="2" creationId="{00AF5494-4E4D-4397-9A0A-5D0BD433EBDA}"/>
          </ac:spMkLst>
        </pc:spChg>
        <pc:picChg chg="mod">
          <ac:chgData name="Kornél Székely" userId="e419126c0253571b" providerId="LiveId" clId="{77EB4BAC-E6B7-4D2C-A08E-5C3356FE2B64}" dt="2021-09-10T08:50:46.886" v="668" actId="14100"/>
          <ac:picMkLst>
            <pc:docMk/>
            <pc:sldMk cId="3637198019" sldId="257"/>
            <ac:picMk id="6" creationId="{014858F4-4F2F-48CA-AD53-057709F09525}"/>
          </ac:picMkLst>
        </pc:picChg>
        <pc:picChg chg="mod">
          <ac:chgData name="Kornél Székely" userId="e419126c0253571b" providerId="LiveId" clId="{77EB4BAC-E6B7-4D2C-A08E-5C3356FE2B64}" dt="2021-09-10T08:51:01.414" v="676" actId="1076"/>
          <ac:picMkLst>
            <pc:docMk/>
            <pc:sldMk cId="3637198019" sldId="257"/>
            <ac:picMk id="8" creationId="{D82CD218-DEDF-4E07-9307-62BB4357151F}"/>
          </ac:picMkLst>
        </pc:picChg>
      </pc:sldChg>
      <pc:sldChg chg="addSp delSp modSp mod modTransition modAnim">
        <pc:chgData name="Kornél Székely" userId="e419126c0253571b" providerId="LiveId" clId="{77EB4BAC-E6B7-4D2C-A08E-5C3356FE2B64}" dt="2021-09-10T08:58:20.774" v="745"/>
        <pc:sldMkLst>
          <pc:docMk/>
          <pc:sldMk cId="4207781344" sldId="258"/>
        </pc:sldMkLst>
        <pc:spChg chg="mod">
          <ac:chgData name="Kornél Székely" userId="e419126c0253571b" providerId="LiveId" clId="{77EB4BAC-E6B7-4D2C-A08E-5C3356FE2B64}" dt="2021-09-10T08:44:24.137" v="528" actId="20577"/>
          <ac:spMkLst>
            <pc:docMk/>
            <pc:sldMk cId="4207781344" sldId="258"/>
            <ac:spMk id="2" creationId="{DA4636E5-4724-49E4-8065-8293823BE5E7}"/>
          </ac:spMkLst>
        </pc:spChg>
        <pc:spChg chg="del">
          <ac:chgData name="Kornél Székely" userId="e419126c0253571b" providerId="LiveId" clId="{77EB4BAC-E6B7-4D2C-A08E-5C3356FE2B64}" dt="2021-09-10T07:48:03.836" v="66" actId="931"/>
          <ac:spMkLst>
            <pc:docMk/>
            <pc:sldMk cId="4207781344" sldId="258"/>
            <ac:spMk id="3" creationId="{E1CCB4C6-0565-41F6-8BDF-D1C249AF617C}"/>
          </ac:spMkLst>
        </pc:spChg>
        <pc:spChg chg="del">
          <ac:chgData name="Kornél Székely" userId="e419126c0253571b" providerId="LiveId" clId="{77EB4BAC-E6B7-4D2C-A08E-5C3356FE2B64}" dt="2021-09-10T07:58:44.438" v="68" actId="931"/>
          <ac:spMkLst>
            <pc:docMk/>
            <pc:sldMk cId="4207781344" sldId="258"/>
            <ac:spMk id="4" creationId="{3CA71813-6C37-4B3D-9B69-4AFED992A8CF}"/>
          </ac:spMkLst>
        </pc:spChg>
        <pc:picChg chg="add mod ord">
          <ac:chgData name="Kornél Székely" userId="e419126c0253571b" providerId="LiveId" clId="{77EB4BAC-E6B7-4D2C-A08E-5C3356FE2B64}" dt="2021-09-10T08:50:14.406" v="667" actId="1076"/>
          <ac:picMkLst>
            <pc:docMk/>
            <pc:sldMk cId="4207781344" sldId="258"/>
            <ac:picMk id="6" creationId="{FFDCF90E-CEC3-4455-8732-25516C83DBD7}"/>
          </ac:picMkLst>
        </pc:picChg>
        <pc:picChg chg="add mod ord">
          <ac:chgData name="Kornél Székely" userId="e419126c0253571b" providerId="LiveId" clId="{77EB4BAC-E6B7-4D2C-A08E-5C3356FE2B64}" dt="2021-09-10T08:56:04.591" v="725" actId="1076"/>
          <ac:picMkLst>
            <pc:docMk/>
            <pc:sldMk cId="4207781344" sldId="258"/>
            <ac:picMk id="8" creationId="{28E77DDA-9F32-41F6-BF9C-6AC7E3033AB4}"/>
          </ac:picMkLst>
        </pc:picChg>
      </pc:sldChg>
      <pc:sldChg chg="addSp delSp modSp mod modTransition modAnim">
        <pc:chgData name="Kornél Székely" userId="e419126c0253571b" providerId="LiveId" clId="{77EB4BAC-E6B7-4D2C-A08E-5C3356FE2B64}" dt="2021-09-10T08:58:29.775" v="746"/>
        <pc:sldMkLst>
          <pc:docMk/>
          <pc:sldMk cId="1670610457" sldId="259"/>
        </pc:sldMkLst>
        <pc:spChg chg="mod">
          <ac:chgData name="Kornél Székely" userId="e419126c0253571b" providerId="LiveId" clId="{77EB4BAC-E6B7-4D2C-A08E-5C3356FE2B64}" dt="2021-09-10T08:44:39.117" v="529" actId="20577"/>
          <ac:spMkLst>
            <pc:docMk/>
            <pc:sldMk cId="1670610457" sldId="259"/>
            <ac:spMk id="2" creationId="{4A02168B-8836-452A-9D9D-739633C1C089}"/>
          </ac:spMkLst>
        </pc:spChg>
        <pc:spChg chg="del">
          <ac:chgData name="Kornél Székely" userId="e419126c0253571b" providerId="LiveId" clId="{77EB4BAC-E6B7-4D2C-A08E-5C3356FE2B64}" dt="2021-09-10T08:03:49.185" v="121" actId="931"/>
          <ac:spMkLst>
            <pc:docMk/>
            <pc:sldMk cId="1670610457" sldId="259"/>
            <ac:spMk id="3" creationId="{1D754D40-EAC5-44F0-851B-E81811E6149E}"/>
          </ac:spMkLst>
        </pc:spChg>
        <pc:spChg chg="del">
          <ac:chgData name="Kornél Székely" userId="e419126c0253571b" providerId="LiveId" clId="{77EB4BAC-E6B7-4D2C-A08E-5C3356FE2B64}" dt="2021-09-10T08:04:35.568" v="123" actId="931"/>
          <ac:spMkLst>
            <pc:docMk/>
            <pc:sldMk cId="1670610457" sldId="259"/>
            <ac:spMk id="4" creationId="{ABE4691B-B33F-44AE-9B50-24A3B2794B7C}"/>
          </ac:spMkLst>
        </pc:spChg>
        <pc:spChg chg="add mod">
          <ac:chgData name="Kornél Székely" userId="e419126c0253571b" providerId="LiveId" clId="{77EB4BAC-E6B7-4D2C-A08E-5C3356FE2B64}" dt="2021-09-10T08:47:54.214" v="653" actId="1076"/>
          <ac:spMkLst>
            <pc:docMk/>
            <pc:sldMk cId="1670610457" sldId="259"/>
            <ac:spMk id="11" creationId="{47F4361A-8385-49AC-9F07-2B2F1A729771}"/>
          </ac:spMkLst>
        </pc:spChg>
        <pc:picChg chg="add mod ord">
          <ac:chgData name="Kornél Székely" userId="e419126c0253571b" providerId="LiveId" clId="{77EB4BAC-E6B7-4D2C-A08E-5C3356FE2B64}" dt="2021-09-10T08:56:11.974" v="728" actId="1076"/>
          <ac:picMkLst>
            <pc:docMk/>
            <pc:sldMk cId="1670610457" sldId="259"/>
            <ac:picMk id="6" creationId="{463B865B-ADF0-46C8-B02E-05976E82FD0D}"/>
          </ac:picMkLst>
        </pc:picChg>
        <pc:picChg chg="add mod ord">
          <ac:chgData name="Kornél Székely" userId="e419126c0253571b" providerId="LiveId" clId="{77EB4BAC-E6B7-4D2C-A08E-5C3356FE2B64}" dt="2021-09-10T08:06:30.325" v="153" actId="1076"/>
          <ac:picMkLst>
            <pc:docMk/>
            <pc:sldMk cId="1670610457" sldId="259"/>
            <ac:picMk id="8" creationId="{258DF304-CF86-4F95-836C-4E4ACD6A6CEB}"/>
          </ac:picMkLst>
        </pc:picChg>
        <pc:picChg chg="add mod">
          <ac:chgData name="Kornél Székely" userId="e419126c0253571b" providerId="LiveId" clId="{77EB4BAC-E6B7-4D2C-A08E-5C3356FE2B64}" dt="2021-09-10T08:06:23.214" v="151" actId="1440"/>
          <ac:picMkLst>
            <pc:docMk/>
            <pc:sldMk cId="1670610457" sldId="259"/>
            <ac:picMk id="10" creationId="{AF4184A4-8C95-4C1B-929E-B70CDCE3D118}"/>
          </ac:picMkLst>
        </pc:picChg>
      </pc:sldChg>
      <pc:sldChg chg="addSp delSp modSp new mod modTransition modAnim">
        <pc:chgData name="Kornél Székely" userId="e419126c0253571b" providerId="LiveId" clId="{77EB4BAC-E6B7-4D2C-A08E-5C3356FE2B64}" dt="2021-09-10T08:58:49.367" v="748"/>
        <pc:sldMkLst>
          <pc:docMk/>
          <pc:sldMk cId="2751080282" sldId="260"/>
        </pc:sldMkLst>
        <pc:spChg chg="del mod">
          <ac:chgData name="Kornél Székely" userId="e419126c0253571b" providerId="LiveId" clId="{77EB4BAC-E6B7-4D2C-A08E-5C3356FE2B64}" dt="2021-09-10T08:45:04.875" v="531" actId="21"/>
          <ac:spMkLst>
            <pc:docMk/>
            <pc:sldMk cId="2751080282" sldId="260"/>
            <ac:spMk id="2" creationId="{8AB1188A-F47A-4CB9-AFD8-8F2C01CCA1C3}"/>
          </ac:spMkLst>
        </pc:spChg>
        <pc:spChg chg="del">
          <ac:chgData name="Kornél Székely" userId="e419126c0253571b" providerId="LiveId" clId="{77EB4BAC-E6B7-4D2C-A08E-5C3356FE2B64}" dt="2021-09-10T08:08:31.029" v="155" actId="931"/>
          <ac:spMkLst>
            <pc:docMk/>
            <pc:sldMk cId="2751080282" sldId="260"/>
            <ac:spMk id="3" creationId="{BA0DF903-78EF-4FBE-96E8-4C1279014020}"/>
          </ac:spMkLst>
        </pc:spChg>
        <pc:spChg chg="del">
          <ac:chgData name="Kornél Székely" userId="e419126c0253571b" providerId="LiveId" clId="{77EB4BAC-E6B7-4D2C-A08E-5C3356FE2B64}" dt="2021-09-10T08:09:17.092" v="157" actId="931"/>
          <ac:spMkLst>
            <pc:docMk/>
            <pc:sldMk cId="2751080282" sldId="260"/>
            <ac:spMk id="4" creationId="{CC53E925-C871-4899-8398-D6997ADA4033}"/>
          </ac:spMkLst>
        </pc:spChg>
        <pc:spChg chg="add del mod">
          <ac:chgData name="Kornél Székely" userId="e419126c0253571b" providerId="LiveId" clId="{77EB4BAC-E6B7-4D2C-A08E-5C3356FE2B64}" dt="2021-09-10T08:45:10.049" v="532" actId="21"/>
          <ac:spMkLst>
            <pc:docMk/>
            <pc:sldMk cId="2751080282" sldId="260"/>
            <ac:spMk id="10" creationId="{59D85B58-05E9-47BB-B4BC-20895D380544}"/>
          </ac:spMkLst>
        </pc:spChg>
        <pc:picChg chg="add mod ord modCrop">
          <ac:chgData name="Kornél Székely" userId="e419126c0253571b" providerId="LiveId" clId="{77EB4BAC-E6B7-4D2C-A08E-5C3356FE2B64}" dt="2021-09-10T08:45:24.255" v="537" actId="1440"/>
          <ac:picMkLst>
            <pc:docMk/>
            <pc:sldMk cId="2751080282" sldId="260"/>
            <ac:picMk id="6" creationId="{2B86580D-BBD3-4A2C-B81C-018EF11D6C7C}"/>
          </ac:picMkLst>
        </pc:picChg>
        <pc:picChg chg="add mod ord">
          <ac:chgData name="Kornél Székely" userId="e419126c0253571b" providerId="LiveId" clId="{77EB4BAC-E6B7-4D2C-A08E-5C3356FE2B64}" dt="2021-09-10T08:56:58.396" v="739" actId="1076"/>
          <ac:picMkLst>
            <pc:docMk/>
            <pc:sldMk cId="2751080282" sldId="260"/>
            <ac:picMk id="8" creationId="{9A39A418-27CD-4F43-967B-3816DCF2CD37}"/>
          </ac:picMkLst>
        </pc:picChg>
      </pc:sldChg>
      <pc:sldChg chg="addSp delSp modSp new mod modTransition modAnim">
        <pc:chgData name="Kornél Székely" userId="e419126c0253571b" providerId="LiveId" clId="{77EB4BAC-E6B7-4D2C-A08E-5C3356FE2B64}" dt="2021-09-10T08:58:37.672" v="747"/>
        <pc:sldMkLst>
          <pc:docMk/>
          <pc:sldMk cId="2718204778" sldId="261"/>
        </pc:sldMkLst>
        <pc:spChg chg="mod">
          <ac:chgData name="Kornél Székely" userId="e419126c0253571b" providerId="LiveId" clId="{77EB4BAC-E6B7-4D2C-A08E-5C3356FE2B64}" dt="2021-09-10T08:30:08.972" v="521" actId="255"/>
          <ac:spMkLst>
            <pc:docMk/>
            <pc:sldMk cId="2718204778" sldId="261"/>
            <ac:spMk id="2" creationId="{1D12CB50-50F2-4623-AA0E-E122DA0CDC41}"/>
          </ac:spMkLst>
        </pc:spChg>
        <pc:spChg chg="del">
          <ac:chgData name="Kornél Székely" userId="e419126c0253571b" providerId="LiveId" clId="{77EB4BAC-E6B7-4D2C-A08E-5C3356FE2B64}" dt="2021-09-10T08:12:57.274" v="202" actId="931"/>
          <ac:spMkLst>
            <pc:docMk/>
            <pc:sldMk cId="2718204778" sldId="261"/>
            <ac:spMk id="3" creationId="{1AE7F536-B6F2-4658-A01F-2D1A41B83D2A}"/>
          </ac:spMkLst>
        </pc:spChg>
        <pc:spChg chg="del">
          <ac:chgData name="Kornél Székely" userId="e419126c0253571b" providerId="LiveId" clId="{77EB4BAC-E6B7-4D2C-A08E-5C3356FE2B64}" dt="2021-09-10T08:19:40.777" v="220" actId="931"/>
          <ac:spMkLst>
            <pc:docMk/>
            <pc:sldMk cId="2718204778" sldId="261"/>
            <ac:spMk id="4" creationId="{6B730A74-DA54-4682-BCF2-94ABED3A3BAB}"/>
          </ac:spMkLst>
        </pc:spChg>
        <pc:spChg chg="add del mod">
          <ac:chgData name="Kornél Székely" userId="e419126c0253571b" providerId="LiveId" clId="{77EB4BAC-E6B7-4D2C-A08E-5C3356FE2B64}" dt="2021-09-10T08:24:59.695" v="355" actId="931"/>
          <ac:spMkLst>
            <pc:docMk/>
            <pc:sldMk cId="2718204778" sldId="261"/>
            <ac:spMk id="10" creationId="{21819FDD-0E25-4D82-B9FD-76590F35972C}"/>
          </ac:spMkLst>
        </pc:spChg>
        <pc:spChg chg="add mod">
          <ac:chgData name="Kornél Székely" userId="e419126c0253571b" providerId="LiveId" clId="{77EB4BAC-E6B7-4D2C-A08E-5C3356FE2B64}" dt="2021-09-10T08:23:58.927" v="354" actId="255"/>
          <ac:spMkLst>
            <pc:docMk/>
            <pc:sldMk cId="2718204778" sldId="261"/>
            <ac:spMk id="11" creationId="{7526F722-1DA6-46A6-AE33-6E7C3817DBCD}"/>
          </ac:spMkLst>
        </pc:spChg>
        <pc:picChg chg="add mod ord modCrop">
          <ac:chgData name="Kornél Székely" userId="e419126c0253571b" providerId="LiveId" clId="{77EB4BAC-E6B7-4D2C-A08E-5C3356FE2B64}" dt="2021-09-10T08:45:36.860" v="539" actId="1440"/>
          <ac:picMkLst>
            <pc:docMk/>
            <pc:sldMk cId="2718204778" sldId="261"/>
            <ac:picMk id="6" creationId="{377888DD-A793-4419-BED2-FA3FD8905503}"/>
          </ac:picMkLst>
        </pc:picChg>
        <pc:picChg chg="add del mod ord">
          <ac:chgData name="Kornél Székely" userId="e419126c0253571b" providerId="LiveId" clId="{77EB4BAC-E6B7-4D2C-A08E-5C3356FE2B64}" dt="2021-09-10T08:21:08.804" v="230" actId="21"/>
          <ac:picMkLst>
            <pc:docMk/>
            <pc:sldMk cId="2718204778" sldId="261"/>
            <ac:picMk id="8" creationId="{B6F537D3-D808-4F8B-A3EB-61CAE9C19EA5}"/>
          </ac:picMkLst>
        </pc:picChg>
        <pc:picChg chg="add mod ord">
          <ac:chgData name="Kornél Székely" userId="e419126c0253571b" providerId="LiveId" clId="{77EB4BAC-E6B7-4D2C-A08E-5C3356FE2B64}" dt="2021-09-10T08:45:39.071" v="540" actId="1440"/>
          <ac:picMkLst>
            <pc:docMk/>
            <pc:sldMk cId="2718204778" sldId="261"/>
            <ac:picMk id="13" creationId="{B64C1E9E-F250-46A5-800D-D718F115501D}"/>
          </ac:picMkLst>
        </pc:picChg>
      </pc:sldChg>
      <pc:sldChg chg="delSp modSp new mod modTransition modAnim">
        <pc:chgData name="Kornél Székely" userId="e419126c0253571b" providerId="LiveId" clId="{77EB4BAC-E6B7-4D2C-A08E-5C3356FE2B64}" dt="2021-09-10T08:59:02.630" v="750"/>
        <pc:sldMkLst>
          <pc:docMk/>
          <pc:sldMk cId="3692866036" sldId="262"/>
        </pc:sldMkLst>
        <pc:spChg chg="mod">
          <ac:chgData name="Kornél Székely" userId="e419126c0253571b" providerId="LiveId" clId="{77EB4BAC-E6B7-4D2C-A08E-5C3356FE2B64}" dt="2021-09-10T08:52:13.895" v="712" actId="1076"/>
          <ac:spMkLst>
            <pc:docMk/>
            <pc:sldMk cId="3692866036" sldId="262"/>
            <ac:spMk id="2" creationId="{1DEF789F-D596-49EF-B440-185C797B027A}"/>
          </ac:spMkLst>
        </pc:spChg>
        <pc:spChg chg="del">
          <ac:chgData name="Kornél Székely" userId="e419126c0253571b" providerId="LiveId" clId="{77EB4BAC-E6B7-4D2C-A08E-5C3356FE2B64}" dt="2021-09-10T08:51:51.891" v="705" actId="21"/>
          <ac:spMkLst>
            <pc:docMk/>
            <pc:sldMk cId="3692866036" sldId="262"/>
            <ac:spMk id="3" creationId="{1DE4C9F7-B704-4C6E-AFF0-F6ABBC9A25C6}"/>
          </ac:spMkLst>
        </pc:spChg>
        <pc:spChg chg="del">
          <ac:chgData name="Kornél Székely" userId="e419126c0253571b" providerId="LiveId" clId="{77EB4BAC-E6B7-4D2C-A08E-5C3356FE2B64}" dt="2021-09-10T08:51:54.529" v="706" actId="21"/>
          <ac:spMkLst>
            <pc:docMk/>
            <pc:sldMk cId="3692866036" sldId="262"/>
            <ac:spMk id="4" creationId="{3C2BAFDF-B35F-4DAA-A211-62C6B08ECE7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BB84-E913-41DB-B8DE-572F812D81CB}" type="datetimeFigureOut">
              <a:rPr lang="hu-HU" smtClean="0"/>
              <a:t>2021.10.14.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B8A66D6E-9B91-4B32-A211-16128D0AA629}" type="slidenum">
              <a:rPr lang="hu-HU" smtClean="0"/>
              <a:t>‹#›</a:t>
            </a:fld>
            <a:endParaRPr lang="hu-HU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776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8000">
        <p15:prstTrans prst="curtains"/>
      </p:transition>
    </mc:Choice>
    <mc:Fallback>
      <p:transition spd="slow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BB84-E913-41DB-B8DE-572F812D81CB}" type="datetimeFigureOut">
              <a:rPr lang="hu-HU" smtClean="0"/>
              <a:t>2021.10.14.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D6E-9B91-4B32-A211-16128D0AA6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5736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8000">
        <p15:prstTrans prst="curtains"/>
      </p:transition>
    </mc:Choice>
    <mc:Fallback>
      <p:transition spd="slow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BB84-E913-41DB-B8DE-572F812D81CB}" type="datetimeFigureOut">
              <a:rPr lang="hu-HU" smtClean="0"/>
              <a:t>2021.10.14.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D6E-9B91-4B32-A211-16128D0AA6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2498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8000">
        <p15:prstTrans prst="curtains"/>
      </p:transition>
    </mc:Choice>
    <mc:Fallback>
      <p:transition spd="slow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BB84-E913-41DB-B8DE-572F812D81CB}" type="datetimeFigureOut">
              <a:rPr lang="hu-HU" smtClean="0"/>
              <a:t>2021.10.14.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D6E-9B91-4B32-A211-16128D0AA629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2494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8000">
        <p15:prstTrans prst="curtains"/>
      </p:transition>
    </mc:Choice>
    <mc:Fallback>
      <p:transition spd="slow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BB84-E913-41DB-B8DE-572F812D81CB}" type="datetimeFigureOut">
              <a:rPr lang="hu-HU" smtClean="0"/>
              <a:t>2021.10.14.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D6E-9B91-4B32-A211-16128D0AA6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6404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8000">
        <p15:prstTrans prst="curtains"/>
      </p:transition>
    </mc:Choice>
    <mc:Fallback>
      <p:transition spd="slow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BB84-E913-41DB-B8DE-572F812D81CB}" type="datetimeFigureOut">
              <a:rPr lang="hu-HU" smtClean="0"/>
              <a:t>2021.10.14.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D6E-9B91-4B32-A211-16128D0AA629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200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8000">
        <p15:prstTrans prst="curtains"/>
      </p:transition>
    </mc:Choice>
    <mc:Fallback>
      <p:transition spd="slow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BB84-E913-41DB-B8DE-572F812D81CB}" type="datetimeFigureOut">
              <a:rPr lang="hu-HU" smtClean="0"/>
              <a:t>2021.10.14.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D6E-9B91-4B32-A211-16128D0AA6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8477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8000">
        <p15:prstTrans prst="curtains"/>
      </p:transition>
    </mc:Choice>
    <mc:Fallback>
      <p:transition spd="slow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BB84-E913-41DB-B8DE-572F812D81CB}" type="datetimeFigureOut">
              <a:rPr lang="hu-HU" smtClean="0"/>
              <a:t>2021.10.14.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D6E-9B91-4B32-A211-16128D0AA629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114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8000">
        <p15:prstTrans prst="curtains"/>
      </p:transition>
    </mc:Choice>
    <mc:Fallback>
      <p:transition spd="slow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BB84-E913-41DB-B8DE-572F812D81CB}" type="datetimeFigureOut">
              <a:rPr lang="hu-HU" smtClean="0"/>
              <a:t>2021.10.14.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D6E-9B91-4B32-A211-16128D0AA6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35540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8000">
        <p15:prstTrans prst="curtains"/>
      </p:transition>
    </mc:Choice>
    <mc:Fallback>
      <p:transition spd="slow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BB84-E913-41DB-B8DE-572F812D81CB}" type="datetimeFigureOut">
              <a:rPr lang="hu-HU" smtClean="0"/>
              <a:t>2021.10.14.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D6E-9B91-4B32-A211-16128D0AA6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5983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8000">
        <p15:prstTrans prst="curtains"/>
      </p:transition>
    </mc:Choice>
    <mc:Fallback>
      <p:transition spd="slow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BB84-E913-41DB-B8DE-572F812D81CB}" type="datetimeFigureOut">
              <a:rPr lang="hu-HU" smtClean="0"/>
              <a:t>2021.10.14.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D6E-9B91-4B32-A211-16128D0AA6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91913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8000">
        <p15:prstTrans prst="curtains"/>
      </p:transition>
    </mc:Choice>
    <mc:Fallback>
      <p:transition spd="slow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249BB84-E913-41DB-B8DE-572F812D81CB}" type="datetimeFigureOut">
              <a:rPr lang="hu-HU" smtClean="0"/>
              <a:t>2021.10.14.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66D6E-9B91-4B32-A211-16128D0AA629}" type="slidenum">
              <a:rPr lang="hu-HU" smtClean="0"/>
              <a:t>‹#›</a:t>
            </a:fld>
            <a:endParaRPr lang="hu-HU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47838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8000">
        <p15:prstTrans prst="curtains"/>
      </p:transition>
    </mc:Choice>
    <mc:Fallback>
      <p:transition spd="slow" advClick="0" advTm="8000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31D7F0-1EF9-4DDD-BAED-AE5425B11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216" y="713203"/>
            <a:ext cx="4611757" cy="1831214"/>
          </a:xfrm>
        </p:spPr>
        <p:txBody>
          <a:bodyPr>
            <a:normAutofit/>
          </a:bodyPr>
          <a:lstStyle/>
          <a:p>
            <a:pPr algn="l"/>
            <a:r>
              <a:rPr lang="hu-HU" dirty="0"/>
              <a:t>Budai Várnegyed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E4F7630-25E3-4B46-B6A5-553033977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9553" y="3125028"/>
            <a:ext cx="2409321" cy="607944"/>
          </a:xfrm>
        </p:spPr>
        <p:txBody>
          <a:bodyPr>
            <a:normAutofit/>
          </a:bodyPr>
          <a:lstStyle/>
          <a:p>
            <a:r>
              <a:rPr lang="hu-HU" sz="2000" dirty="0"/>
              <a:t>Osztálykirándulás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A798BB2-ACCF-4637-9465-38E2F78702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5029" y="260701"/>
            <a:ext cx="5715723" cy="6336598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EF68065F-EDEA-47E5-8ACC-31D71AEC649E}"/>
              </a:ext>
            </a:extLst>
          </p:cNvPr>
          <p:cNvSpPr txBox="1"/>
          <p:nvPr/>
        </p:nvSpPr>
        <p:spPr>
          <a:xfrm>
            <a:off x="993613" y="6055919"/>
            <a:ext cx="2251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Készítette: Kinderkommandó</a:t>
            </a:r>
          </a:p>
        </p:txBody>
      </p:sp>
    </p:spTree>
    <p:extLst>
      <p:ext uri="{BB962C8B-B14F-4D97-AF65-F5344CB8AC3E}">
        <p14:creationId xmlns:p14="http://schemas.microsoft.com/office/powerpoint/2010/main" val="4283916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8000">
        <p15:prstTrans prst="curtains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AF5494-4E4D-4397-9A0A-5D0BD433E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815" y="308058"/>
            <a:ext cx="8166913" cy="1138605"/>
          </a:xfrm>
        </p:spPr>
        <p:txBody>
          <a:bodyPr>
            <a:normAutofit/>
          </a:bodyPr>
          <a:lstStyle/>
          <a:p>
            <a:pPr algn="l"/>
            <a:r>
              <a:rPr lang="hu-HU" sz="3200" dirty="0"/>
              <a:t>Először a Mária Magdolna-toronyhoz mentünk.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014858F4-4F2F-48CA-AD53-057709F095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28" y="1961737"/>
            <a:ext cx="3346546" cy="4474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D82CD218-DEDF-4E07-9307-62BB435715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97868">
            <a:off x="4893879" y="1827512"/>
            <a:ext cx="6654900" cy="45167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37198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8000">
        <p15:prstTrans prst="curtains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4636E5-4724-49E4-8065-8293823BE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939" y="409353"/>
            <a:ext cx="5278533" cy="668821"/>
          </a:xfrm>
        </p:spPr>
        <p:txBody>
          <a:bodyPr/>
          <a:lstStyle/>
          <a:p>
            <a:pPr algn="l"/>
            <a:r>
              <a:rPr lang="hu-HU" dirty="0"/>
              <a:t> 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FFDCF90E-CEC3-4455-8732-25516C83DB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88" y="1453639"/>
            <a:ext cx="6706136" cy="5015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28E77DDA-9F32-41F6-BF9C-6AC7E3033A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4050" y="627797"/>
            <a:ext cx="4368934" cy="58414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zövegdoboz 2"/>
          <p:cNvSpPr txBox="1"/>
          <p:nvPr/>
        </p:nvSpPr>
        <p:spPr>
          <a:xfrm>
            <a:off x="1287887" y="366187"/>
            <a:ext cx="4237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Ezt láttuk a sétányon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207781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8000">
        <p15:prstTrans prst="curtains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02168B-8836-452A-9D9D-739633C1C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201" y="450376"/>
            <a:ext cx="5959405" cy="785618"/>
          </a:xfrm>
        </p:spPr>
        <p:txBody>
          <a:bodyPr/>
          <a:lstStyle/>
          <a:p>
            <a:r>
              <a:rPr lang="hu-HU" dirty="0"/>
              <a:t> 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463B865B-ADF0-46C8-B02E-05976E82FD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28" y="1559148"/>
            <a:ext cx="3824285" cy="5113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258DF304-CF86-4F95-836C-4E4ACD6A6C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17" y="1535866"/>
            <a:ext cx="3824286" cy="5113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F4184A4-8C95-4C1B-929E-B70CDCE3D1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322" y="1535868"/>
            <a:ext cx="3824286" cy="5113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47F4361A-8385-49AC-9F07-2B2F1A729771}"/>
              </a:ext>
            </a:extLst>
          </p:cNvPr>
          <p:cNvSpPr txBox="1"/>
          <p:nvPr/>
        </p:nvSpPr>
        <p:spPr>
          <a:xfrm>
            <a:off x="1210131" y="185600"/>
            <a:ext cx="8561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hu-HU" sz="2400" dirty="0">
                <a:latin typeface="Arial" panose="020B0604020202020204" pitchFamily="34" charset="0"/>
              </a:rPr>
              <a:t>Schulek Frigyes</a:t>
            </a:r>
            <a:r>
              <a:rPr lang="hu-HU" sz="2400" b="0" i="0" dirty="0">
                <a:effectLst/>
                <a:latin typeface="Arial" panose="020B0604020202020204" pitchFamily="34" charset="0"/>
              </a:rPr>
              <a:t> tervei szerint a 13. századi gótikus állapotára állították vissza a </a:t>
            </a:r>
            <a:r>
              <a:rPr lang="hu-HU" sz="2400" dirty="0">
                <a:latin typeface="Arial" panose="020B0604020202020204" pitchFamily="34" charset="0"/>
              </a:rPr>
              <a:t>budavári</a:t>
            </a:r>
            <a:r>
              <a:rPr lang="hu-HU" sz="2400" b="0" i="0" dirty="0">
                <a:effectLst/>
                <a:latin typeface="Arial" panose="020B0604020202020204" pitchFamily="34" charset="0"/>
              </a:rPr>
              <a:t> </a:t>
            </a:r>
            <a:r>
              <a:rPr lang="hu-HU" sz="2400" b="1" i="0" dirty="0">
                <a:effectLst/>
                <a:latin typeface="Arial" panose="020B0604020202020204" pitchFamily="34" charset="0"/>
              </a:rPr>
              <a:t>Nagyboldogasszony-templomot</a:t>
            </a:r>
            <a:r>
              <a:rPr lang="hu-HU" sz="2400" b="0" i="0" dirty="0">
                <a:effectLst/>
                <a:latin typeface="Arial" panose="020B0604020202020204" pitchFamily="34" charset="0"/>
              </a:rPr>
              <a:t>, ismertebb nevén </a:t>
            </a:r>
            <a:r>
              <a:rPr lang="hu-HU" sz="2400" b="1" i="0" dirty="0">
                <a:effectLst/>
                <a:latin typeface="Arial" panose="020B0604020202020204" pitchFamily="34" charset="0"/>
              </a:rPr>
              <a:t>Mátyás-templomot.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6706104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8000">
        <p15:prstTrans prst="curtains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12CB50-50F2-4623-AA0E-E122DA0CD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3585" y="259907"/>
            <a:ext cx="6032672" cy="2210338"/>
          </a:xfrm>
        </p:spPr>
        <p:txBody>
          <a:bodyPr>
            <a:noAutofit/>
          </a:bodyPr>
          <a:lstStyle/>
          <a:p>
            <a:pPr algn="l"/>
            <a:r>
              <a:rPr lang="hu-HU" sz="2200" b="0" i="0" dirty="0">
                <a:effectLst/>
                <a:latin typeface="Arial" panose="020B0604020202020204" pitchFamily="34" charset="0"/>
              </a:rPr>
              <a:t>A </a:t>
            </a:r>
            <a:r>
              <a:rPr lang="hu-HU" sz="2200" b="1" i="0" dirty="0">
                <a:effectLst/>
                <a:latin typeface="Arial" panose="020B0604020202020204" pitchFamily="34" charset="0"/>
              </a:rPr>
              <a:t>vízköpő</a:t>
            </a:r>
            <a:r>
              <a:rPr lang="hu-HU" sz="2200" b="0" i="0" dirty="0">
                <a:effectLst/>
                <a:latin typeface="Arial" panose="020B0604020202020204" pitchFamily="34" charset="0"/>
              </a:rPr>
              <a:t> az </a:t>
            </a:r>
            <a:r>
              <a:rPr lang="hu-HU" sz="2200" dirty="0">
                <a:latin typeface="Arial" panose="020B0604020202020204" pitchFamily="34" charset="0"/>
              </a:rPr>
              <a:t>ereszcsatorna</a:t>
            </a:r>
            <a:r>
              <a:rPr lang="hu-HU" sz="2200" b="0" i="0" dirty="0">
                <a:effectLst/>
                <a:latin typeface="Arial" panose="020B0604020202020204" pitchFamily="34" charset="0"/>
              </a:rPr>
              <a:t> megnyújtott végződése, amelynek az a célja, hogy az esővíz az épület falától minél távolabb érjen földet.</a:t>
            </a:r>
            <a:r>
              <a:rPr lang="hu-HU" sz="2200" dirty="0">
                <a:latin typeface="Arial" panose="020B0604020202020204" pitchFamily="34" charset="0"/>
              </a:rPr>
              <a:t> </a:t>
            </a:r>
            <a:r>
              <a:rPr lang="hu-HU" sz="2200" b="0" i="0" dirty="0">
                <a:effectLst/>
                <a:latin typeface="Arial" panose="020B0604020202020204" pitchFamily="34" charset="0"/>
              </a:rPr>
              <a:t>A gótika korában kezdődött el a vízköpők alakos kidolgozása. A kőből faragott alak többnyire képzeletbeli állat, de lehet torz vagy ruhátlan (bűn jelképeként) emberfigura is. </a:t>
            </a:r>
            <a:endParaRPr lang="hu-HU" sz="2200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377888DD-A793-4419-BED2-FA3FD89055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177" y="163773"/>
            <a:ext cx="5506292" cy="4038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Tartalom helye 12">
            <a:extLst>
              <a:ext uri="{FF2B5EF4-FFF2-40B4-BE49-F238E27FC236}">
                <a16:creationId xmlns:a16="http://schemas.microsoft.com/office/drawing/2014/main" id="{B64C1E9E-F250-46A5-800D-D718F11550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3585" y="2647666"/>
            <a:ext cx="6207238" cy="4137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7526F722-1DA6-46A6-AE33-6E7C3817DBCD}"/>
              </a:ext>
            </a:extLst>
          </p:cNvPr>
          <p:cNvSpPr txBox="1"/>
          <p:nvPr/>
        </p:nvSpPr>
        <p:spPr>
          <a:xfrm>
            <a:off x="1037229" y="4476465"/>
            <a:ext cx="44881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dirty="0">
                <a:effectLst/>
                <a:latin typeface="Arial" panose="020B0604020202020204" pitchFamily="34" charset="0"/>
              </a:rPr>
              <a:t>A </a:t>
            </a:r>
            <a:r>
              <a:rPr lang="hu-HU" sz="2400" b="1" i="0" dirty="0">
                <a:effectLst/>
                <a:latin typeface="Arial" panose="020B0604020202020204" pitchFamily="34" charset="0"/>
              </a:rPr>
              <a:t>neogótika</a:t>
            </a:r>
            <a:r>
              <a:rPr lang="hu-HU" sz="2400" b="0" i="0" dirty="0">
                <a:effectLst/>
                <a:latin typeface="Arial" panose="020B0604020202020204" pitchFamily="34" charset="0"/>
              </a:rPr>
              <a:t> </a:t>
            </a:r>
            <a:r>
              <a:rPr lang="hu-HU" sz="2400" dirty="0" smtClean="0">
                <a:latin typeface="Arial" panose="020B0604020202020204" pitchFamily="34" charset="0"/>
              </a:rPr>
              <a:t>vagy</a:t>
            </a:r>
            <a:r>
              <a:rPr lang="hu-HU" sz="2400" b="0" i="0" dirty="0">
                <a:effectLst/>
                <a:latin typeface="Arial" panose="020B0604020202020204" pitchFamily="34" charset="0"/>
              </a:rPr>
              <a:t> </a:t>
            </a:r>
            <a:r>
              <a:rPr lang="hu-HU" sz="2400" b="0" i="1" dirty="0" smtClean="0">
                <a:effectLst/>
                <a:latin typeface="Arial" panose="020B0604020202020204" pitchFamily="34" charset="0"/>
              </a:rPr>
              <a:t>újgótika</a:t>
            </a:r>
            <a:r>
              <a:rPr lang="hu-H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hu-HU" sz="2400" b="0" i="0" dirty="0">
                <a:effectLst/>
                <a:latin typeface="Arial" panose="020B0604020202020204" pitchFamily="34" charset="0"/>
              </a:rPr>
              <a:t>az első </a:t>
            </a:r>
            <a:r>
              <a:rPr lang="hu-HU" sz="2400" dirty="0">
                <a:latin typeface="Arial" panose="020B0604020202020204" pitchFamily="34" charset="0"/>
              </a:rPr>
              <a:t>romantikus</a:t>
            </a:r>
            <a:r>
              <a:rPr lang="hu-HU" sz="2400" b="0" i="0" dirty="0">
                <a:effectLst/>
                <a:latin typeface="Arial" panose="020B0604020202020204" pitchFamily="34" charset="0"/>
              </a:rPr>
              <a:t> építészeti stílusirányzat, mely tisztán a </a:t>
            </a:r>
            <a:r>
              <a:rPr lang="hu-HU" sz="2400" dirty="0">
                <a:latin typeface="Arial" panose="020B0604020202020204" pitchFamily="34" charset="0"/>
              </a:rPr>
              <a:t>gótika</a:t>
            </a:r>
            <a:r>
              <a:rPr lang="hu-HU" sz="2400" b="0" i="0" dirty="0">
                <a:effectLst/>
                <a:latin typeface="Arial" panose="020B0604020202020204" pitchFamily="34" charset="0"/>
              </a:rPr>
              <a:t> stíluselemeiből táplálkozik. A </a:t>
            </a:r>
            <a:r>
              <a:rPr lang="hu-HU" sz="2400" dirty="0">
                <a:latin typeface="Arial" panose="020B0604020202020204" pitchFamily="34" charset="0"/>
              </a:rPr>
              <a:t>18. században</a:t>
            </a:r>
            <a:r>
              <a:rPr lang="hu-HU" sz="2400" b="0" i="0" dirty="0">
                <a:effectLst/>
                <a:latin typeface="Arial" panose="020B0604020202020204" pitchFamily="34" charset="0"/>
              </a:rPr>
              <a:t> alakult ki </a:t>
            </a:r>
            <a:r>
              <a:rPr lang="hu-HU" sz="2400" dirty="0">
                <a:latin typeface="Arial" panose="020B0604020202020204" pitchFamily="34" charset="0"/>
              </a:rPr>
              <a:t>Angliában</a:t>
            </a:r>
            <a:r>
              <a:rPr lang="hu-HU" sz="2400" b="0" i="0" dirty="0">
                <a:effectLst/>
                <a:latin typeface="Arial" panose="020B0604020202020204" pitchFamily="34" charset="0"/>
              </a:rPr>
              <a:t>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7182047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8000">
        <p15:prstTrans prst="curtains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2B86580D-BBD3-4A2C-B81C-018EF11D6C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760" y="1403797"/>
            <a:ext cx="6094453" cy="5299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9A39A418-27CD-4F43-967B-3816DCF2CD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341" y="491319"/>
            <a:ext cx="4645426" cy="6211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zövegdoboz 1"/>
          <p:cNvSpPr txBox="1"/>
          <p:nvPr/>
        </p:nvSpPr>
        <p:spPr>
          <a:xfrm>
            <a:off x="1107583" y="270456"/>
            <a:ext cx="5437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Kilátás a Halászbástyáról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751080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8000">
        <p15:prstTrans prst="curtains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EF789F-D596-49EF-B440-185C797B0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602" y="2689208"/>
            <a:ext cx="6438592" cy="1081705"/>
          </a:xfrm>
        </p:spPr>
        <p:txBody>
          <a:bodyPr>
            <a:noAutofit/>
          </a:bodyPr>
          <a:lstStyle/>
          <a:p>
            <a:pPr algn="l"/>
            <a:r>
              <a:rPr lang="hu-HU" sz="4400" dirty="0"/>
              <a:t>Köszönjük a figyelmet!</a:t>
            </a:r>
          </a:p>
        </p:txBody>
      </p:sp>
    </p:spTree>
    <p:extLst>
      <p:ext uri="{BB962C8B-B14F-4D97-AF65-F5344CB8AC3E}">
        <p14:creationId xmlns:p14="http://schemas.microsoft.com/office/powerpoint/2010/main" val="3692866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8000">
        <p15:prstTrans prst="curtains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124</TotalTime>
  <Words>27</Words>
  <Application>Microsoft Office PowerPoint</Application>
  <PresentationFormat>Szélesvásznú</PresentationFormat>
  <Paragraphs>12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MS Shell Dlg 2</vt:lpstr>
      <vt:lpstr>Wingdings</vt:lpstr>
      <vt:lpstr>Wingdings 3</vt:lpstr>
      <vt:lpstr>Madison</vt:lpstr>
      <vt:lpstr>Budai Várnegyed</vt:lpstr>
      <vt:lpstr>Először a Mária Magdolna-toronyhoz mentünk.</vt:lpstr>
      <vt:lpstr> </vt:lpstr>
      <vt:lpstr> </vt:lpstr>
      <vt:lpstr>A vízköpő az ereszcsatorna megnyújtott végződése, amelynek az a célja, hogy az esővíz az épület falától minél távolabb érjen földet. A gótika korában kezdődött el a vízköpők alakos kidolgozása. A kőből faragott alak többnyire képzeletbeli állat, de lehet torz vagy ruhátlan (bűn jelképeként) emberfigura is. </vt:lpstr>
      <vt:lpstr>PowerPoint-bemutató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Budai Várnegyed</dc:title>
  <dc:creator>Kornél Székely</dc:creator>
  <cp:lastModifiedBy>Vaszily Tamás János.</cp:lastModifiedBy>
  <cp:revision>8</cp:revision>
  <dcterms:created xsi:type="dcterms:W3CDTF">2021-09-10T07:05:12Z</dcterms:created>
  <dcterms:modified xsi:type="dcterms:W3CDTF">2021-10-14T11:55:52Z</dcterms:modified>
</cp:coreProperties>
</file>