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1828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3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67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2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95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31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6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7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16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78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03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62C442E5-9B37-41D9-ACBF-4A1452B2CC0D}" type="datetimeFigureOut">
              <a:rPr lang="hu-HU" smtClean="0"/>
              <a:t>2021.10.14.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3856E8B-BE14-4218-8F46-F50C007DB1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150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224735" y="5484508"/>
            <a:ext cx="8401450" cy="1180011"/>
          </a:xfrm>
        </p:spPr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bg1"/>
                </a:solidFill>
              </a:rPr>
              <a:t>Osztálykirándulás…</a:t>
            </a:r>
            <a:endParaRPr lang="hu-HU" sz="4400" dirty="0">
              <a:solidFill>
                <a:schemeClr val="bg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79701" y="6353629"/>
            <a:ext cx="9418320" cy="1691640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Készítette: Bosszúvágyók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…a Budai várba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kettes metróval mentünk a Széll Kálmán térig, ahonnan felgyalogoltunk a Budai várba</a:t>
            </a:r>
          </a:p>
          <a:p>
            <a:r>
              <a:rPr lang="hu-HU" dirty="0" smtClean="0"/>
              <a:t>Számos műemléket láttunk, mint például a</a:t>
            </a:r>
          </a:p>
          <a:p>
            <a:r>
              <a:rPr lang="hu-HU" dirty="0" smtClean="0"/>
              <a:t> Mátyás-templomot és a</a:t>
            </a:r>
          </a:p>
          <a:p>
            <a:r>
              <a:rPr lang="hu-HU" dirty="0" smtClean="0"/>
              <a:t> Citadellát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3207">
            <a:off x="6718976" y="3120392"/>
            <a:ext cx="3872072" cy="29505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8922">
            <a:off x="3117683" y="3621806"/>
            <a:ext cx="2312092" cy="29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Rondella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rondella magyarul körbástyát jelent.</a:t>
            </a:r>
          </a:p>
          <a:p>
            <a:r>
              <a:rPr lang="hu-HU" dirty="0" smtClean="0"/>
              <a:t>Itt álltunk meg tízóraizni, mert már mindenki éhes volt.</a:t>
            </a:r>
          </a:p>
          <a:p>
            <a:r>
              <a:rPr lang="hu-HU" dirty="0" smtClean="0"/>
              <a:t>A rondella fontos katonai objektum volt a háborús időkben.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4312">
            <a:off x="865711" y="3393599"/>
            <a:ext cx="4276977" cy="32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Mátyás-templom: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Schulek Frigyes tervei alapján került felújításra (1874-1896)</a:t>
            </a:r>
          </a:p>
          <a:p>
            <a:r>
              <a:rPr lang="hu-HU" dirty="0" smtClean="0"/>
              <a:t>Színes </a:t>
            </a:r>
            <a:r>
              <a:rPr lang="hu-HU" dirty="0" err="1"/>
              <a:t>p</a:t>
            </a:r>
            <a:r>
              <a:rPr lang="hu-HU" dirty="0" err="1" smtClean="0"/>
              <a:t>irogránit</a:t>
            </a:r>
            <a:r>
              <a:rPr lang="hu-HU" dirty="0" smtClean="0"/>
              <a:t> fedi a tetejét, mert akkor az kifizetődő volt</a:t>
            </a:r>
          </a:p>
          <a:p>
            <a:r>
              <a:rPr lang="hu-HU" dirty="0" smtClean="0"/>
              <a:t>A tetején egy huszárbástya helyezkedik el, amely az oltár, vagyis a megszentelt hely felett van (könnyűfa-szerkezete van, így maga a tető is elbírja)</a:t>
            </a:r>
          </a:p>
          <a:p>
            <a:r>
              <a:rPr lang="hu-HU" dirty="0" smtClean="0"/>
              <a:t>Gyönyörű neogótikus stílusban lett felújítva, építve</a:t>
            </a:r>
          </a:p>
          <a:p>
            <a:r>
              <a:rPr lang="hu-HU" dirty="0" smtClean="0"/>
              <a:t>Rózsaablakok és a csúcsíves minták díszítik</a:t>
            </a:r>
          </a:p>
          <a:p>
            <a:r>
              <a:rPr lang="hu-HU" dirty="0" smtClean="0"/>
              <a:t>Tornyairól az esővizet a vízköpők vezetik el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992">
            <a:off x="6679755" y="4087253"/>
            <a:ext cx="3536927" cy="23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Halászbástya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Mátyás-templomhoz hasonlóan Schulek Frigyes építette szintén neogótikus stílusban; faragott kövekből épült</a:t>
            </a:r>
          </a:p>
          <a:p>
            <a:r>
              <a:rPr lang="hu-HU" dirty="0" smtClean="0"/>
              <a:t>Azért Halászbástya a neve, mert a háborúk idején a Duna parti halászok védték és tartották karban a falnak ezt a szakaszát </a:t>
            </a:r>
          </a:p>
          <a:p>
            <a:r>
              <a:rPr lang="hu-HU" dirty="0" smtClean="0"/>
              <a:t>Kőcsipkézet díszíti falait</a:t>
            </a:r>
          </a:p>
        </p:txBody>
      </p:sp>
    </p:spTree>
    <p:extLst>
      <p:ext uri="{BB962C8B-B14F-4D97-AF65-F5344CB8AC3E}">
        <p14:creationId xmlns:p14="http://schemas.microsoft.com/office/powerpoint/2010/main" val="38378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Köszönjük a figyelmet!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Csapattagok: Juhász Botond, </a:t>
            </a:r>
            <a:r>
              <a:rPr lang="hu-HU" dirty="0" err="1" smtClean="0">
                <a:solidFill>
                  <a:schemeClr val="bg1"/>
                </a:solidFill>
              </a:rPr>
              <a:t>Nyiszter</a:t>
            </a:r>
            <a:r>
              <a:rPr lang="hu-HU" dirty="0" smtClean="0">
                <a:solidFill>
                  <a:schemeClr val="bg1"/>
                </a:solidFill>
              </a:rPr>
              <a:t> Benjámin Alex, Tari Tamás, </a:t>
            </a:r>
            <a:r>
              <a:rPr lang="hu-HU" dirty="0" err="1" smtClean="0">
                <a:solidFill>
                  <a:schemeClr val="bg1"/>
                </a:solidFill>
              </a:rPr>
              <a:t>Zemniczky</a:t>
            </a:r>
            <a:r>
              <a:rPr lang="hu-HU" dirty="0" smtClean="0">
                <a:solidFill>
                  <a:schemeClr val="bg1"/>
                </a:solidFill>
              </a:rPr>
              <a:t> Ádám, Forgó Alex, Várpalotai Barna, Borbély Bálint, </a:t>
            </a:r>
            <a:br>
              <a:rPr lang="hu-HU" dirty="0" smtClean="0">
                <a:solidFill>
                  <a:schemeClr val="bg1"/>
                </a:solidFill>
              </a:rPr>
            </a:br>
            <a:r>
              <a:rPr lang="hu-HU" dirty="0" smtClean="0">
                <a:solidFill>
                  <a:schemeClr val="bg1"/>
                </a:solidFill>
              </a:rPr>
              <a:t>Pintácsi Szabolcs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TM03457515[[fn=Nézet]]</Template>
  <TotalTime>196</TotalTime>
  <Words>201</Words>
  <Application>Microsoft Office PowerPoint</Application>
  <PresentationFormat>Szélesvásznú</PresentationFormat>
  <Paragraphs>24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0" baseType="lpstr">
      <vt:lpstr>Arial</vt:lpstr>
      <vt:lpstr>Century Schoolbook</vt:lpstr>
      <vt:lpstr>Wingdings 2</vt:lpstr>
      <vt:lpstr>View</vt:lpstr>
      <vt:lpstr>Osztálykirándulás…</vt:lpstr>
      <vt:lpstr>…a Budai várba </vt:lpstr>
      <vt:lpstr>Rondella</vt:lpstr>
      <vt:lpstr>Mátyás-templom:</vt:lpstr>
      <vt:lpstr>Halászbástya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Osztálykirándulás</dc:title>
  <dc:creator>Schulek Konyvtar</dc:creator>
  <cp:lastModifiedBy>Vaszily Tamás János.</cp:lastModifiedBy>
  <cp:revision>20</cp:revision>
  <dcterms:created xsi:type="dcterms:W3CDTF">2021-09-10T06:46:13Z</dcterms:created>
  <dcterms:modified xsi:type="dcterms:W3CDTF">2021-10-14T12:02:09Z</dcterms:modified>
</cp:coreProperties>
</file>