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5C0341-69AE-4033-9D98-54739A3BF67A}" v="208" dt="2021-09-10T08:55:01.1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tilalassan07@gmail.com" userId="1bd28592b2771ab3" providerId="LiveId" clId="{455C0341-69AE-4033-9D98-54739A3BF67A}"/>
    <pc:docChg chg="undo custSel addSld modSld">
      <pc:chgData name="attilalassan07@gmail.com" userId="1bd28592b2771ab3" providerId="LiveId" clId="{455C0341-69AE-4033-9D98-54739A3BF67A}" dt="2021-09-10T09:00:18.444" v="620" actId="207"/>
      <pc:docMkLst>
        <pc:docMk/>
      </pc:docMkLst>
      <pc:sldChg chg="modSp mod">
        <pc:chgData name="attilalassan07@gmail.com" userId="1bd28592b2771ab3" providerId="LiveId" clId="{455C0341-69AE-4033-9D98-54739A3BF67A}" dt="2021-09-10T08:20:57.990" v="57" actId="27636"/>
        <pc:sldMkLst>
          <pc:docMk/>
          <pc:sldMk cId="2451917541" sldId="257"/>
        </pc:sldMkLst>
        <pc:spChg chg="mod">
          <ac:chgData name="attilalassan07@gmail.com" userId="1bd28592b2771ab3" providerId="LiveId" clId="{455C0341-69AE-4033-9D98-54739A3BF67A}" dt="2021-09-10T08:20:57.990" v="57" actId="27636"/>
          <ac:spMkLst>
            <pc:docMk/>
            <pc:sldMk cId="2451917541" sldId="257"/>
            <ac:spMk id="3" creationId="{3ABB1F1D-FCF8-413E-BC1D-E39F6E3065F0}"/>
          </ac:spMkLst>
        </pc:spChg>
      </pc:sldChg>
      <pc:sldChg chg="modSp mod">
        <pc:chgData name="attilalassan07@gmail.com" userId="1bd28592b2771ab3" providerId="LiveId" clId="{455C0341-69AE-4033-9D98-54739A3BF67A}" dt="2021-09-10T08:20:46.086" v="55" actId="27636"/>
        <pc:sldMkLst>
          <pc:docMk/>
          <pc:sldMk cId="2962261696" sldId="260"/>
        </pc:sldMkLst>
        <pc:spChg chg="mod">
          <ac:chgData name="attilalassan07@gmail.com" userId="1bd28592b2771ab3" providerId="LiveId" clId="{455C0341-69AE-4033-9D98-54739A3BF67A}" dt="2021-09-10T08:17:31.235" v="9" actId="20577"/>
          <ac:spMkLst>
            <pc:docMk/>
            <pc:sldMk cId="2962261696" sldId="260"/>
            <ac:spMk id="2" creationId="{6F52B98E-BFEA-4D2B-9E76-97EBB5C6D919}"/>
          </ac:spMkLst>
        </pc:spChg>
        <pc:spChg chg="mod">
          <ac:chgData name="attilalassan07@gmail.com" userId="1bd28592b2771ab3" providerId="LiveId" clId="{455C0341-69AE-4033-9D98-54739A3BF67A}" dt="2021-09-10T08:20:46.086" v="55" actId="27636"/>
          <ac:spMkLst>
            <pc:docMk/>
            <pc:sldMk cId="2962261696" sldId="260"/>
            <ac:spMk id="3" creationId="{1CDF31D1-A0CF-4B72-A0B4-ADFD3247F76A}"/>
          </ac:spMkLst>
        </pc:spChg>
      </pc:sldChg>
      <pc:sldChg chg="addSp delSp modSp new mod modAnim">
        <pc:chgData name="attilalassan07@gmail.com" userId="1bd28592b2771ab3" providerId="LiveId" clId="{455C0341-69AE-4033-9D98-54739A3BF67A}" dt="2021-09-10T08:27:20.252" v="73"/>
        <pc:sldMkLst>
          <pc:docMk/>
          <pc:sldMk cId="130234158" sldId="261"/>
        </pc:sldMkLst>
        <pc:spChg chg="del">
          <ac:chgData name="attilalassan07@gmail.com" userId="1bd28592b2771ab3" providerId="LiveId" clId="{455C0341-69AE-4033-9D98-54739A3BF67A}" dt="2021-09-10T08:25:14.055" v="59" actId="931"/>
          <ac:spMkLst>
            <pc:docMk/>
            <pc:sldMk cId="130234158" sldId="261"/>
            <ac:spMk id="3" creationId="{29A7523B-FBBE-423B-9FF1-7DDC4B30BD8C}"/>
          </ac:spMkLst>
        </pc:spChg>
        <pc:picChg chg="add mod">
          <ac:chgData name="attilalassan07@gmail.com" userId="1bd28592b2771ab3" providerId="LiveId" clId="{455C0341-69AE-4033-9D98-54739A3BF67A}" dt="2021-09-10T08:26:54.242" v="66" actId="14100"/>
          <ac:picMkLst>
            <pc:docMk/>
            <pc:sldMk cId="130234158" sldId="261"/>
            <ac:picMk id="5" creationId="{AC1F1C21-95BB-421F-917A-25B8C174ADD8}"/>
          </ac:picMkLst>
        </pc:picChg>
      </pc:sldChg>
      <pc:sldChg chg="modSp new mod">
        <pc:chgData name="attilalassan07@gmail.com" userId="1bd28592b2771ab3" providerId="LiveId" clId="{455C0341-69AE-4033-9D98-54739A3BF67A}" dt="2021-09-10T08:35:45.312" v="268" actId="115"/>
        <pc:sldMkLst>
          <pc:docMk/>
          <pc:sldMk cId="556896484" sldId="262"/>
        </pc:sldMkLst>
        <pc:spChg chg="mod">
          <ac:chgData name="attilalassan07@gmail.com" userId="1bd28592b2771ab3" providerId="LiveId" clId="{455C0341-69AE-4033-9D98-54739A3BF67A}" dt="2021-09-10T08:29:21.823" v="114" actId="122"/>
          <ac:spMkLst>
            <pc:docMk/>
            <pc:sldMk cId="556896484" sldId="262"/>
            <ac:spMk id="2" creationId="{9450BC4D-8CC4-4030-99EF-59D2528C1809}"/>
          </ac:spMkLst>
        </pc:spChg>
        <pc:spChg chg="mod">
          <ac:chgData name="attilalassan07@gmail.com" userId="1bd28592b2771ab3" providerId="LiveId" clId="{455C0341-69AE-4033-9D98-54739A3BF67A}" dt="2021-09-10T08:35:45.312" v="268" actId="115"/>
          <ac:spMkLst>
            <pc:docMk/>
            <pc:sldMk cId="556896484" sldId="262"/>
            <ac:spMk id="3" creationId="{A01D3093-C38D-4DC7-8896-DA20FBA88033}"/>
          </ac:spMkLst>
        </pc:spChg>
      </pc:sldChg>
      <pc:sldChg chg="addSp delSp modSp new mod modAnim">
        <pc:chgData name="attilalassan07@gmail.com" userId="1bd28592b2771ab3" providerId="LiveId" clId="{455C0341-69AE-4033-9D98-54739A3BF67A}" dt="2021-09-10T08:37:34.965" v="279"/>
        <pc:sldMkLst>
          <pc:docMk/>
          <pc:sldMk cId="3985208379" sldId="263"/>
        </pc:sldMkLst>
        <pc:spChg chg="del">
          <ac:chgData name="attilalassan07@gmail.com" userId="1bd28592b2771ab3" providerId="LiveId" clId="{455C0341-69AE-4033-9D98-54739A3BF67A}" dt="2021-09-10T08:37:03.623" v="270" actId="931"/>
          <ac:spMkLst>
            <pc:docMk/>
            <pc:sldMk cId="3985208379" sldId="263"/>
            <ac:spMk id="3" creationId="{B1010A2A-AE80-491A-B7B5-B0F169D4FAA5}"/>
          </ac:spMkLst>
        </pc:spChg>
        <pc:picChg chg="add mod">
          <ac:chgData name="attilalassan07@gmail.com" userId="1bd28592b2771ab3" providerId="LiveId" clId="{455C0341-69AE-4033-9D98-54739A3BF67A}" dt="2021-09-10T08:37:24.651" v="276" actId="1440"/>
          <ac:picMkLst>
            <pc:docMk/>
            <pc:sldMk cId="3985208379" sldId="263"/>
            <ac:picMk id="5" creationId="{E7FB0D9D-43EC-4464-B8FC-234A27E67ADF}"/>
          </ac:picMkLst>
        </pc:picChg>
      </pc:sldChg>
      <pc:sldChg chg="modSp new mod">
        <pc:chgData name="attilalassan07@gmail.com" userId="1bd28592b2771ab3" providerId="LiveId" clId="{455C0341-69AE-4033-9D98-54739A3BF67A}" dt="2021-09-10T08:45:22.639" v="335" actId="207"/>
        <pc:sldMkLst>
          <pc:docMk/>
          <pc:sldMk cId="97829410" sldId="264"/>
        </pc:sldMkLst>
        <pc:spChg chg="mod">
          <ac:chgData name="attilalassan07@gmail.com" userId="1bd28592b2771ab3" providerId="LiveId" clId="{455C0341-69AE-4033-9D98-54739A3BF67A}" dt="2021-09-10T08:43:44.223" v="322" actId="20577"/>
          <ac:spMkLst>
            <pc:docMk/>
            <pc:sldMk cId="97829410" sldId="264"/>
            <ac:spMk id="2" creationId="{34D75EB4-A7A5-4B72-8FE8-1C72297B94E8}"/>
          </ac:spMkLst>
        </pc:spChg>
        <pc:spChg chg="mod">
          <ac:chgData name="attilalassan07@gmail.com" userId="1bd28592b2771ab3" providerId="LiveId" clId="{455C0341-69AE-4033-9D98-54739A3BF67A}" dt="2021-09-10T08:45:22.639" v="335" actId="207"/>
          <ac:spMkLst>
            <pc:docMk/>
            <pc:sldMk cId="97829410" sldId="264"/>
            <ac:spMk id="3" creationId="{21945A90-E9F0-4820-A56C-1144C2DA0C04}"/>
          </ac:spMkLst>
        </pc:spChg>
      </pc:sldChg>
      <pc:sldChg chg="addSp delSp modSp new mod">
        <pc:chgData name="attilalassan07@gmail.com" userId="1bd28592b2771ab3" providerId="LiveId" clId="{455C0341-69AE-4033-9D98-54739A3BF67A}" dt="2021-09-10T08:41:53.023" v="307" actId="14100"/>
        <pc:sldMkLst>
          <pc:docMk/>
          <pc:sldMk cId="787167540" sldId="265"/>
        </pc:sldMkLst>
        <pc:spChg chg="del">
          <ac:chgData name="attilalassan07@gmail.com" userId="1bd28592b2771ab3" providerId="LiveId" clId="{455C0341-69AE-4033-9D98-54739A3BF67A}" dt="2021-09-10T08:41:35.198" v="304" actId="931"/>
          <ac:spMkLst>
            <pc:docMk/>
            <pc:sldMk cId="787167540" sldId="265"/>
            <ac:spMk id="3" creationId="{2000D1B6-76D9-4250-BE0E-6F0D4D33A531}"/>
          </ac:spMkLst>
        </pc:spChg>
        <pc:picChg chg="add mod">
          <ac:chgData name="attilalassan07@gmail.com" userId="1bd28592b2771ab3" providerId="LiveId" clId="{455C0341-69AE-4033-9D98-54739A3BF67A}" dt="2021-09-10T08:41:53.023" v="307" actId="14100"/>
          <ac:picMkLst>
            <pc:docMk/>
            <pc:sldMk cId="787167540" sldId="265"/>
            <ac:picMk id="5" creationId="{0E0822C0-3E03-4C7D-AB88-41DA7AE37B52}"/>
          </ac:picMkLst>
        </pc:picChg>
      </pc:sldChg>
      <pc:sldChg chg="modSp new mod modAnim">
        <pc:chgData name="attilalassan07@gmail.com" userId="1bd28592b2771ab3" providerId="LiveId" clId="{455C0341-69AE-4033-9D98-54739A3BF67A}" dt="2021-09-10T08:55:01.119" v="422"/>
        <pc:sldMkLst>
          <pc:docMk/>
          <pc:sldMk cId="3621732821" sldId="266"/>
        </pc:sldMkLst>
        <pc:spChg chg="mod">
          <ac:chgData name="attilalassan07@gmail.com" userId="1bd28592b2771ab3" providerId="LiveId" clId="{455C0341-69AE-4033-9D98-54739A3BF67A}" dt="2021-09-10T08:47:56.043" v="353" actId="122"/>
          <ac:spMkLst>
            <pc:docMk/>
            <pc:sldMk cId="3621732821" sldId="266"/>
            <ac:spMk id="2" creationId="{BC5942D7-7FF6-4F89-ACBB-6448619A007B}"/>
          </ac:spMkLst>
        </pc:spChg>
        <pc:spChg chg="mod">
          <ac:chgData name="attilalassan07@gmail.com" userId="1bd28592b2771ab3" providerId="LiveId" clId="{455C0341-69AE-4033-9D98-54739A3BF67A}" dt="2021-09-10T08:54:52.694" v="421" actId="20577"/>
          <ac:spMkLst>
            <pc:docMk/>
            <pc:sldMk cId="3621732821" sldId="266"/>
            <ac:spMk id="3" creationId="{EC073AC7-4C3D-49DB-8642-60EE2B987ED2}"/>
          </ac:spMkLst>
        </pc:spChg>
      </pc:sldChg>
      <pc:sldChg chg="addSp delSp modSp new mod">
        <pc:chgData name="attilalassan07@gmail.com" userId="1bd28592b2771ab3" providerId="LiveId" clId="{455C0341-69AE-4033-9D98-54739A3BF67A}" dt="2021-09-10T08:50:13.768" v="357" actId="14100"/>
        <pc:sldMkLst>
          <pc:docMk/>
          <pc:sldMk cId="700356444" sldId="267"/>
        </pc:sldMkLst>
        <pc:spChg chg="del">
          <ac:chgData name="attilalassan07@gmail.com" userId="1bd28592b2771ab3" providerId="LiveId" clId="{455C0341-69AE-4033-9D98-54739A3BF67A}" dt="2021-09-10T08:50:01.447" v="354" actId="931"/>
          <ac:spMkLst>
            <pc:docMk/>
            <pc:sldMk cId="700356444" sldId="267"/>
            <ac:spMk id="3" creationId="{78C0BD6A-BAD8-4A19-8BE9-4415E4A825BD}"/>
          </ac:spMkLst>
        </pc:spChg>
        <pc:picChg chg="add mod">
          <ac:chgData name="attilalassan07@gmail.com" userId="1bd28592b2771ab3" providerId="LiveId" clId="{455C0341-69AE-4033-9D98-54739A3BF67A}" dt="2021-09-10T08:50:13.768" v="357" actId="14100"/>
          <ac:picMkLst>
            <pc:docMk/>
            <pc:sldMk cId="700356444" sldId="267"/>
            <ac:picMk id="5" creationId="{C6567887-DA5D-453C-A978-4BC7FFAEC698}"/>
          </ac:picMkLst>
        </pc:picChg>
      </pc:sldChg>
      <pc:sldChg chg="modSp new mod">
        <pc:chgData name="attilalassan07@gmail.com" userId="1bd28592b2771ab3" providerId="LiveId" clId="{455C0341-69AE-4033-9D98-54739A3BF67A}" dt="2021-09-10T09:00:18.444" v="620" actId="207"/>
        <pc:sldMkLst>
          <pc:docMk/>
          <pc:sldMk cId="4204385000" sldId="268"/>
        </pc:sldMkLst>
        <pc:spChg chg="mod">
          <ac:chgData name="attilalassan07@gmail.com" userId="1bd28592b2771ab3" providerId="LiveId" clId="{455C0341-69AE-4033-9D98-54739A3BF67A}" dt="2021-09-10T08:56:40.084" v="468" actId="20577"/>
          <ac:spMkLst>
            <pc:docMk/>
            <pc:sldMk cId="4204385000" sldId="268"/>
            <ac:spMk id="2" creationId="{9D1C1956-D3C8-43AC-9AA8-062AE49FB139}"/>
          </ac:spMkLst>
        </pc:spChg>
        <pc:spChg chg="mod">
          <ac:chgData name="attilalassan07@gmail.com" userId="1bd28592b2771ab3" providerId="LiveId" clId="{455C0341-69AE-4033-9D98-54739A3BF67A}" dt="2021-09-10T09:00:18.444" v="620" actId="207"/>
          <ac:spMkLst>
            <pc:docMk/>
            <pc:sldMk cId="4204385000" sldId="268"/>
            <ac:spMk id="3" creationId="{52A22F19-74A9-4DD1-8188-DABB074AEEF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9FE9-B093-40A8-A586-444003AA855E}" type="datetimeFigureOut">
              <a:rPr lang="hu-HU" smtClean="0"/>
              <a:t>2021.10.14.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83BD-2BCF-4D40-9527-CD6EA65678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5579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9FE9-B093-40A8-A586-444003AA855E}" type="datetimeFigureOut">
              <a:rPr lang="hu-HU" smtClean="0"/>
              <a:t>2021.10.14.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83BD-2BCF-4D40-9527-CD6EA65678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8710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9FE9-B093-40A8-A586-444003AA855E}" type="datetimeFigureOut">
              <a:rPr lang="hu-HU" smtClean="0"/>
              <a:t>2021.10.14.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83BD-2BCF-4D40-9527-CD6EA65678F7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2766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9FE9-B093-40A8-A586-444003AA855E}" type="datetimeFigureOut">
              <a:rPr lang="hu-HU" smtClean="0"/>
              <a:t>2021.10.14.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83BD-2BCF-4D40-9527-CD6EA65678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6508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9FE9-B093-40A8-A586-444003AA855E}" type="datetimeFigureOut">
              <a:rPr lang="hu-HU" smtClean="0"/>
              <a:t>2021.10.14.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83BD-2BCF-4D40-9527-CD6EA65678F7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9474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9FE9-B093-40A8-A586-444003AA855E}" type="datetimeFigureOut">
              <a:rPr lang="hu-HU" smtClean="0"/>
              <a:t>2021.10.14.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83BD-2BCF-4D40-9527-CD6EA65678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6299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9FE9-B093-40A8-A586-444003AA855E}" type="datetimeFigureOut">
              <a:rPr lang="hu-HU" smtClean="0"/>
              <a:t>2021.10.14.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83BD-2BCF-4D40-9527-CD6EA65678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9322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9FE9-B093-40A8-A586-444003AA855E}" type="datetimeFigureOut">
              <a:rPr lang="hu-HU" smtClean="0"/>
              <a:t>2021.10.14.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83BD-2BCF-4D40-9527-CD6EA65678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0017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9FE9-B093-40A8-A586-444003AA855E}" type="datetimeFigureOut">
              <a:rPr lang="hu-HU" smtClean="0"/>
              <a:t>2021.10.14.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83BD-2BCF-4D40-9527-CD6EA65678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4059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9FE9-B093-40A8-A586-444003AA855E}" type="datetimeFigureOut">
              <a:rPr lang="hu-HU" smtClean="0"/>
              <a:t>2021.10.14.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83BD-2BCF-4D40-9527-CD6EA65678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080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9FE9-B093-40A8-A586-444003AA855E}" type="datetimeFigureOut">
              <a:rPr lang="hu-HU" smtClean="0"/>
              <a:t>2021.10.14.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83BD-2BCF-4D40-9527-CD6EA65678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1301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9FE9-B093-40A8-A586-444003AA855E}" type="datetimeFigureOut">
              <a:rPr lang="hu-HU" smtClean="0"/>
              <a:t>2021.10.14.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83BD-2BCF-4D40-9527-CD6EA65678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1672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9FE9-B093-40A8-A586-444003AA855E}" type="datetimeFigureOut">
              <a:rPr lang="hu-HU" smtClean="0"/>
              <a:t>2021.10.14.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83BD-2BCF-4D40-9527-CD6EA65678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3187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9FE9-B093-40A8-A586-444003AA855E}" type="datetimeFigureOut">
              <a:rPr lang="hu-HU" smtClean="0"/>
              <a:t>2021.10.14.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83BD-2BCF-4D40-9527-CD6EA65678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6370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9FE9-B093-40A8-A586-444003AA855E}" type="datetimeFigureOut">
              <a:rPr lang="hu-HU" smtClean="0"/>
              <a:t>2021.10.14.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83BD-2BCF-4D40-9527-CD6EA65678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1432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9FE9-B093-40A8-A586-444003AA855E}" type="datetimeFigureOut">
              <a:rPr lang="hu-HU" smtClean="0"/>
              <a:t>2021.10.14.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83BD-2BCF-4D40-9527-CD6EA65678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0593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89FE9-B093-40A8-A586-444003AA855E}" type="datetimeFigureOut">
              <a:rPr lang="hu-HU" smtClean="0"/>
              <a:t>2021.10.14.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FF83BD-2BCF-4D40-9527-CD6EA65678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639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Budai_V%C3%A1rnegyed" TargetMode="External"/><Relationship Id="rId2" Type="http://schemas.openxmlformats.org/officeDocument/2006/relationships/hyperlink" Target="https://hu.wikipedia.org/wiki/V%C3%A1rhegy_(Buda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u.wikipedia.org/wiki/Buzog%C3%A1nytorony_(Budai_v%C3%A1r)" TargetMode="External"/><Relationship Id="rId4" Type="http://schemas.openxmlformats.org/officeDocument/2006/relationships/hyperlink" Target="https://hu.wikipedia.org/wiki/1950-es_%C3%A9vek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1848%E2%80%9349-es_forradalom_%C3%A9s_szabads%C3%A1gharc" TargetMode="External"/><Relationship Id="rId2" Type="http://schemas.openxmlformats.org/officeDocument/2006/relationships/hyperlink" Target="https://hu.wikipedia.org/wiki/Budapest_XI._ker%C3%BClet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u.wikipedia.org/wiki/Habsburg-h%C3%A1z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hu.wikipedia.org/w/index.php?title=Ereszcsatorna&amp;action=edit&amp;redlink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C10D08C-06D9-4D5D-9392-39CA0700DB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Élménybeszámoló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AA16323-529E-4DEB-A8D1-265806BAF0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Kirándulás a Budai Várban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249310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1ADDB2-EFC7-49D3-8F50-525A984DE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0E0822C0-3E03-4C7D-AB88-41DA7AE37B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787167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5942D7-7FF6-4F89-ACBB-6448619A0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Huszártorony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C073AC7-4C3D-49DB-8642-60EE2B987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3600" b="0" i="0" dirty="0">
                <a:solidFill>
                  <a:srgbClr val="202122"/>
                </a:solidFill>
                <a:effectLst/>
                <a:latin typeface="Algerian" panose="04020705040A02060702" pitchFamily="82" charset="0"/>
              </a:rPr>
              <a:t>A </a:t>
            </a:r>
            <a:r>
              <a:rPr lang="hu-HU" sz="3600" i="0" dirty="0">
                <a:solidFill>
                  <a:srgbClr val="202122"/>
                </a:solidFill>
                <a:effectLst/>
                <a:latin typeface="Algerian" panose="04020705040A02060702" pitchFamily="82" charset="0"/>
              </a:rPr>
              <a:t>huszártorony </a:t>
            </a:r>
            <a:r>
              <a:rPr lang="hu-HU" sz="3600" b="0" i="0" dirty="0">
                <a:solidFill>
                  <a:srgbClr val="202122"/>
                </a:solidFill>
                <a:effectLst/>
                <a:latin typeface="Algerian" panose="04020705040A02060702" pitchFamily="82" charset="0"/>
              </a:rPr>
              <a:t>valamely épület (rendszerint középület, mint például templom, városháza) tetőzetéből a gerincen felül magasan kiugró, fa- vagy vasszerkezetű, karcsú torony, ami a hosszú gerincet megszakítja, tagolja. </a:t>
            </a:r>
            <a:endParaRPr lang="hu-HU" sz="3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732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C07170-D76E-406B-90BA-555BB4D7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C6567887-DA5D-453C-A978-4BC7FFAEC6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175"/>
            <a:ext cx="12192000" cy="7054850"/>
          </a:xfrm>
        </p:spPr>
      </p:pic>
    </p:spTree>
    <p:extLst>
      <p:ext uri="{BB962C8B-B14F-4D97-AF65-F5344CB8AC3E}">
        <p14:creationId xmlns:p14="http://schemas.microsoft.com/office/powerpoint/2010/main" val="700356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D1C1956-D3C8-43AC-9AA8-062AE49FB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Köszönjük a figyelmet!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2A22F19-74A9-4DD1-8188-DABB074AE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Jeles Marcell </a:t>
            </a:r>
          </a:p>
          <a:p>
            <a:pPr marL="0" indent="0" algn="ctr">
              <a:buNone/>
            </a:pPr>
            <a:r>
              <a:rPr lang="hu-H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Pozsonyi Arnold</a:t>
            </a:r>
          </a:p>
          <a:p>
            <a:pPr marL="0" indent="0" algn="ctr">
              <a:buNone/>
            </a:pPr>
            <a:r>
              <a:rPr lang="hu-H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Záhonyi Benedek</a:t>
            </a:r>
          </a:p>
          <a:p>
            <a:pPr marL="0" indent="0" algn="ctr">
              <a:buNone/>
            </a:pPr>
            <a:r>
              <a:rPr lang="hu-H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Schwartz </a:t>
            </a:r>
            <a:r>
              <a:rPr lang="hu-H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Titusz</a:t>
            </a:r>
          </a:p>
          <a:p>
            <a:pPr marL="0" indent="0" algn="ctr">
              <a:buNone/>
            </a:pPr>
            <a:r>
              <a:rPr lang="hu-H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Trencsényi Szabina</a:t>
            </a:r>
          </a:p>
          <a:p>
            <a:pPr marL="0" indent="0" algn="ctr">
              <a:buNone/>
            </a:pPr>
            <a:r>
              <a:rPr lang="hu-H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Lassán</a:t>
            </a:r>
            <a:r>
              <a:rPr lang="hu-H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Attila</a:t>
            </a:r>
          </a:p>
          <a:p>
            <a:pPr marL="0" indent="0" algn="ctr">
              <a:buNone/>
            </a:pPr>
            <a:r>
              <a:rPr lang="hu-H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9.NY</a:t>
            </a:r>
          </a:p>
        </p:txBody>
      </p:sp>
    </p:spTree>
    <p:extLst>
      <p:ext uri="{BB962C8B-B14F-4D97-AF65-F5344CB8AC3E}">
        <p14:creationId xmlns:p14="http://schemas.microsoft.com/office/powerpoint/2010/main" val="4204385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158F9BC-7800-43C7-BA43-EA5CDEB76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Algerian" panose="04020705040A02060702" pitchFamily="82" charset="0"/>
              </a:rPr>
              <a:t>Indulás az iskolából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ABB1F1D-FCF8-413E-BC1D-E39F6E306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363635" cy="4110963"/>
          </a:xfrm>
        </p:spPr>
        <p:txBody>
          <a:bodyPr>
            <a:normAutofit fontScale="92500"/>
          </a:bodyPr>
          <a:lstStyle/>
          <a:p>
            <a:r>
              <a:rPr lang="hu-HU" sz="3600" dirty="0">
                <a:latin typeface="Algerian" panose="04020705040A02060702" pitchFamily="82" charset="0"/>
              </a:rPr>
              <a:t>Nyolcra kellett beérni az iskolába</a:t>
            </a:r>
          </a:p>
          <a:p>
            <a:r>
              <a:rPr lang="hu-HU" sz="3600" dirty="0" smtClean="0">
                <a:latin typeface="Algerian" panose="04020705040A02060702" pitchFamily="82" charset="0"/>
              </a:rPr>
              <a:t>Megvártuk, míg </a:t>
            </a:r>
            <a:r>
              <a:rPr lang="hu-HU" sz="3600" dirty="0">
                <a:latin typeface="Algerian" panose="04020705040A02060702" pitchFamily="82" charset="0"/>
              </a:rPr>
              <a:t>mindenki beért, majd utána a 2-es metróval indultunk el a </a:t>
            </a:r>
            <a:r>
              <a:rPr lang="hu-HU" sz="3600" dirty="0" smtClean="0">
                <a:latin typeface="Algerian" panose="04020705040A02060702" pitchFamily="82" charset="0"/>
              </a:rPr>
              <a:t>Széll </a:t>
            </a:r>
            <a:r>
              <a:rPr lang="hu-HU" sz="3600" dirty="0">
                <a:latin typeface="Algerian" panose="04020705040A02060702" pitchFamily="82" charset="0"/>
              </a:rPr>
              <a:t>Kálmán térig.</a:t>
            </a:r>
          </a:p>
          <a:p>
            <a:r>
              <a:rPr lang="hu-HU" sz="3600" dirty="0" smtClean="0">
                <a:latin typeface="Algerian" panose="04020705040A02060702" pitchFamily="82" charset="0"/>
              </a:rPr>
              <a:t>Onnan gyalogosan jutottunk fel a várba</a:t>
            </a:r>
            <a:endParaRPr lang="hu-HU" sz="3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917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093F2F2-578D-47C9-83AD-BF3B07C28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0"/>
            <a:ext cx="10520458" cy="1320800"/>
          </a:xfrm>
        </p:spPr>
        <p:txBody>
          <a:bodyPr/>
          <a:lstStyle/>
          <a:p>
            <a:pPr algn="ctr"/>
            <a:r>
              <a:rPr lang="hu-HU" dirty="0">
                <a:solidFill>
                  <a:schemeClr val="tx1"/>
                </a:solidFill>
                <a:latin typeface="Algerian" panose="04020705040A02060702" pitchFamily="82" charset="0"/>
              </a:rPr>
              <a:t>Séta a várba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F803A8D-4C51-4E54-B8FA-B6FDB6C4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284" y="1035713"/>
            <a:ext cx="8596668" cy="3880773"/>
          </a:xfrm>
        </p:spPr>
        <p:txBody>
          <a:bodyPr>
            <a:noAutofit/>
          </a:bodyPr>
          <a:lstStyle/>
          <a:p>
            <a:pPr lvl="5" algn="ctr"/>
            <a:r>
              <a:rPr lang="hu-HU" sz="28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Ahogy </a:t>
            </a:r>
            <a:r>
              <a:rPr lang="hu-HU" sz="2800" dirty="0">
                <a:solidFill>
                  <a:srgbClr val="FF0000"/>
                </a:solidFill>
                <a:latin typeface="Algerian" panose="04020705040A02060702" pitchFamily="82" charset="0"/>
              </a:rPr>
              <a:t>sétáltunk be a várba a tanárnő megmutatta </a:t>
            </a:r>
            <a:r>
              <a:rPr lang="hu-HU" sz="28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az országos levéltár </a:t>
            </a:r>
            <a:r>
              <a:rPr lang="hu-HU" sz="2800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pirogránitos</a:t>
            </a:r>
            <a:r>
              <a:rPr lang="hu-HU" sz="28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hu-HU" sz="2800" dirty="0">
                <a:solidFill>
                  <a:srgbClr val="FF0000"/>
                </a:solidFill>
                <a:latin typeface="Algerian" panose="04020705040A02060702" pitchFamily="82" charset="0"/>
              </a:rPr>
              <a:t>cseréptetőjét.</a:t>
            </a:r>
          </a:p>
          <a:p>
            <a:pPr algn="ctr"/>
            <a:r>
              <a:rPr lang="hu-HU" sz="2800" dirty="0">
                <a:solidFill>
                  <a:srgbClr val="FF0000"/>
                </a:solidFill>
                <a:latin typeface="Algerian" panose="04020705040A02060702" pitchFamily="82" charset="0"/>
              </a:rPr>
              <a:t>Ezután elsétáltunk a </a:t>
            </a:r>
            <a:r>
              <a:rPr lang="hu-HU" sz="2800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mária-magdolna</a:t>
            </a:r>
            <a:r>
              <a:rPr lang="hu-HU" sz="28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templomhoz</a:t>
            </a:r>
            <a:r>
              <a:rPr lang="hu-HU" sz="2800" dirty="0">
                <a:solidFill>
                  <a:srgbClr val="FF0000"/>
                </a:solidFill>
                <a:latin typeface="Algerian" panose="04020705040A02060702" pitchFamily="82" charset="0"/>
              </a:rPr>
              <a:t>,</a:t>
            </a:r>
          </a:p>
          <a:p>
            <a:pPr algn="ctr"/>
            <a:r>
              <a:rPr lang="hu-HU" sz="28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Majd végigsétáltunk </a:t>
            </a:r>
            <a:r>
              <a:rPr lang="hu-HU" sz="2800" dirty="0">
                <a:solidFill>
                  <a:srgbClr val="FF0000"/>
                </a:solidFill>
                <a:latin typeface="Algerian" panose="04020705040A02060702" pitchFamily="82" charset="0"/>
              </a:rPr>
              <a:t>a várfal mentén.</a:t>
            </a:r>
          </a:p>
          <a:p>
            <a:pPr algn="ctr"/>
            <a:r>
              <a:rPr lang="hu-HU" sz="28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 </a:t>
            </a:r>
            <a:r>
              <a:rPr lang="hu-HU" sz="2800" dirty="0">
                <a:solidFill>
                  <a:srgbClr val="FF0000"/>
                </a:solidFill>
                <a:latin typeface="Algerian" panose="04020705040A02060702" pitchFamily="82" charset="0"/>
              </a:rPr>
              <a:t>Gellérthegy </a:t>
            </a:r>
            <a:r>
              <a:rPr lang="hu-HU" sz="2800">
                <a:solidFill>
                  <a:srgbClr val="FF0000"/>
                </a:solidFill>
                <a:latin typeface="Algerian" panose="04020705040A02060702" pitchFamily="82" charset="0"/>
              </a:rPr>
              <a:t>tetején </a:t>
            </a:r>
            <a:r>
              <a:rPr lang="hu-HU" sz="2800" smtClean="0">
                <a:solidFill>
                  <a:srgbClr val="FF0000"/>
                </a:solidFill>
                <a:latin typeface="Algerian" panose="04020705040A02060702" pitchFamily="82" charset="0"/>
              </a:rPr>
              <a:t>megnéztük a citadellát is</a:t>
            </a:r>
            <a:endParaRPr lang="hu-HU" sz="28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076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5C21CC0-C6F8-4D5A-BFD6-5E18B035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140690F3-D690-4044-B025-7000F8F7D6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82678" y="-210207"/>
            <a:ext cx="13157355" cy="7556937"/>
          </a:xfrm>
        </p:spPr>
      </p:pic>
    </p:spTree>
    <p:extLst>
      <p:ext uri="{BB962C8B-B14F-4D97-AF65-F5344CB8AC3E}">
        <p14:creationId xmlns:p14="http://schemas.microsoft.com/office/powerpoint/2010/main" val="1228357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F52B98E-BFEA-4D2B-9E76-97EBB5C6D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Rondella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CDF31D1-A0CF-4B72-A0B4-ADFD3247F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800" b="0" i="0" dirty="0">
                <a:solidFill>
                  <a:srgbClr val="202122"/>
                </a:solidFill>
                <a:effectLst/>
                <a:latin typeface="Algerian" panose="04020705040A02060702" pitchFamily="82" charset="0"/>
              </a:rPr>
              <a:t>A </a:t>
            </a:r>
            <a:r>
              <a:rPr lang="hu-HU" sz="2800" i="0" dirty="0">
                <a:solidFill>
                  <a:srgbClr val="202122"/>
                </a:solidFill>
                <a:effectLst/>
                <a:latin typeface="Algerian" panose="04020705040A02060702" pitchFamily="82" charset="0"/>
              </a:rPr>
              <a:t>budavári nagy rondella </a:t>
            </a:r>
            <a:r>
              <a:rPr lang="hu-HU" sz="2800" b="0" i="0" dirty="0">
                <a:solidFill>
                  <a:srgbClr val="202122"/>
                </a:solidFill>
                <a:effectLst/>
                <a:latin typeface="Algerian" panose="04020705040A02060702" pitchFamily="82" charset="0"/>
              </a:rPr>
              <a:t>kör alakú bástya a budai </a:t>
            </a:r>
            <a:r>
              <a:rPr lang="hu-HU" sz="2800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lgerian" panose="04020705040A02060702" pitchFamily="82" charset="0"/>
                <a:hlinkClick r:id="rId2" tooltip="Várhegy (Buda)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Várhegy</a:t>
            </a:r>
            <a:r>
              <a:rPr lang="hu-HU" sz="2800" b="0" i="0" dirty="0">
                <a:solidFill>
                  <a:srgbClr val="202122"/>
                </a:solidFill>
                <a:effectLst/>
                <a:latin typeface="Algerian" panose="04020705040A02060702" pitchFamily="82" charset="0"/>
              </a:rPr>
              <a:t> déli lejtőjén, a </a:t>
            </a:r>
            <a:r>
              <a:rPr lang="hu-HU" sz="2800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lgerian" panose="04020705040A02060702" pitchFamily="82" charset="0"/>
                <a:hlinkClick r:id="rId3" tooltip="Budai Várnegyed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budai vár</a:t>
            </a:r>
            <a:r>
              <a:rPr lang="hu-HU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lgerian" panose="04020705040A02060702" pitchFamily="82" charset="0"/>
              </a:rPr>
              <a:t> egykori </a:t>
            </a:r>
            <a:r>
              <a:rPr lang="hu-HU" sz="2800" b="0" i="0" dirty="0">
                <a:solidFill>
                  <a:srgbClr val="202122"/>
                </a:solidFill>
                <a:effectLst/>
                <a:latin typeface="Algerian" panose="04020705040A02060702" pitchFamily="82" charset="0"/>
              </a:rPr>
              <a:t>védműrendszerének rekonstruált része. Középkori falainak kiásásával, konzerválásával és részleges kiegészítésével az </a:t>
            </a:r>
            <a:r>
              <a:rPr lang="hu-HU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lgerian" panose="04020705040A02060702" pitchFamily="82" charset="0"/>
              </a:rPr>
              <a:t>1950-es</a:t>
            </a:r>
            <a:r>
              <a:rPr lang="hu-HU" sz="2800" b="0" i="0" u="none" strike="noStrike" dirty="0">
                <a:solidFill>
                  <a:srgbClr val="99CA3C"/>
                </a:solidFill>
                <a:effectLst/>
                <a:latin typeface="Algerian" panose="04020705040A02060702" pitchFamily="82" charset="0"/>
                <a:hlinkClick r:id="rId4" tooltip="1950-es évek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hu-HU" sz="2800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lgerian" panose="04020705040A02060702" pitchFamily="82" charset="0"/>
                <a:hlinkClick r:id="rId4" tooltip="1950-es évek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években</a:t>
            </a:r>
            <a:r>
              <a:rPr lang="hu-HU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lgerian" panose="04020705040A02060702" pitchFamily="82" charset="0"/>
              </a:rPr>
              <a:t> </a:t>
            </a:r>
            <a:r>
              <a:rPr lang="hu-HU" sz="2800" b="0" i="0" dirty="0">
                <a:solidFill>
                  <a:srgbClr val="202122"/>
                </a:solidFill>
                <a:effectLst/>
                <a:latin typeface="Algerian" panose="04020705040A02060702" pitchFamily="82" charset="0"/>
              </a:rPr>
              <a:t>állították helyre. Hozzáépített</a:t>
            </a:r>
            <a:r>
              <a:rPr lang="hu-HU" sz="2800" i="0" dirty="0">
                <a:solidFill>
                  <a:srgbClr val="202122"/>
                </a:solidFill>
                <a:effectLst/>
                <a:latin typeface="Algerian" panose="04020705040A02060702" pitchFamily="82" charset="0"/>
              </a:rPr>
              <a:t> kaputornyával </a:t>
            </a:r>
            <a:r>
              <a:rPr lang="hu-HU" sz="2800" b="0" i="0" dirty="0">
                <a:solidFill>
                  <a:srgbClr val="202122"/>
                </a:solidFill>
                <a:effectLst/>
                <a:latin typeface="Algerian" panose="04020705040A02060702" pitchFamily="82" charset="0"/>
              </a:rPr>
              <a:t>és a szomszédos </a:t>
            </a:r>
            <a:r>
              <a:rPr lang="hu-HU" sz="2800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lgerian" panose="04020705040A02060702" pitchFamily="82" charset="0"/>
                <a:hlinkClick r:id="rId5" tooltip="Buzogánytorony (Budai vár)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Buzogánytoronnyal</a:t>
            </a:r>
            <a:r>
              <a:rPr lang="hu-HU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lgerian" panose="04020705040A02060702" pitchFamily="82" charset="0"/>
              </a:rPr>
              <a:t> </a:t>
            </a:r>
            <a:r>
              <a:rPr lang="hu-HU" sz="2800" b="0" i="0" dirty="0">
                <a:solidFill>
                  <a:srgbClr val="202122"/>
                </a:solidFill>
                <a:effectLst/>
                <a:latin typeface="Algerian" panose="04020705040A02060702" pitchFamily="82" charset="0"/>
              </a:rPr>
              <a:t>együtt azóta tartozik a budai városképhez</a:t>
            </a:r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2261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65FB839-A966-4B89-A0B3-BDE903169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AC1F1C21-95BB-421F-917A-25B8C174AD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4083" y="0"/>
            <a:ext cx="12276083" cy="6818365"/>
          </a:xfrm>
        </p:spPr>
      </p:pic>
    </p:spTree>
    <p:extLst>
      <p:ext uri="{BB962C8B-B14F-4D97-AF65-F5344CB8AC3E}">
        <p14:creationId xmlns:p14="http://schemas.microsoft.com/office/powerpoint/2010/main" val="130234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450BC4D-8CC4-4030-99EF-59D2528C1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Citadella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01D3093-C38D-4DC7-8896-DA20FBA88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>
            <a:noAutofit/>
          </a:bodyPr>
          <a:lstStyle/>
          <a:p>
            <a:r>
              <a:rPr lang="hu-HU" sz="3600" dirty="0"/>
              <a:t>A várfaltól ráláttunk a C</a:t>
            </a:r>
            <a:r>
              <a:rPr lang="hu-HU" sz="3600" dirty="0" smtClean="0"/>
              <a:t>itadellára, </a:t>
            </a:r>
            <a:r>
              <a:rPr lang="hu-HU" sz="3600" dirty="0"/>
              <a:t>ami fellegvárat jelent magyarul. A Citadella Budapesten</a:t>
            </a:r>
            <a:r>
              <a:rPr lang="hu-HU" sz="3600" dirty="0">
                <a:hlinkClick r:id="rId2" tooltip="Budapest XI. kerülete"/>
              </a:rPr>
              <a:t> </a:t>
            </a:r>
            <a:r>
              <a:rPr lang="hu-HU" sz="3600" dirty="0"/>
              <a:t>a Gellért-hegy  tetején fekvő erőd, melyet az </a:t>
            </a:r>
            <a:r>
              <a:rPr lang="hu-HU" sz="3600" dirty="0">
                <a:solidFill>
                  <a:schemeClr val="tx1">
                    <a:lumMod val="95000"/>
                    <a:lumOff val="5000"/>
                  </a:schemeClr>
                </a:solidFill>
                <a:hlinkClick r:id="rId3" tooltip="1848–49-es forradalom és szabadságharc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1848-49-es szabadságharc</a:t>
            </a:r>
            <a:r>
              <a:rPr lang="hu-H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hu-HU" sz="3600" dirty="0"/>
              <a:t>leverése után, 1854-ben emelt a </a:t>
            </a:r>
            <a:r>
              <a:rPr lang="hu-HU" sz="3600" dirty="0">
                <a:solidFill>
                  <a:schemeClr val="tx1">
                    <a:lumMod val="95000"/>
                    <a:lumOff val="5000"/>
                  </a:schemeClr>
                </a:solidFill>
                <a:hlinkClick r:id="rId4" tooltip="Habsburg-ház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Habsburg</a:t>
            </a:r>
            <a:r>
              <a:rPr lang="hu-H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hu-HU" sz="3600" dirty="0"/>
              <a:t>uralkodó. </a:t>
            </a:r>
          </a:p>
        </p:txBody>
      </p:sp>
    </p:spTree>
    <p:extLst>
      <p:ext uri="{BB962C8B-B14F-4D97-AF65-F5344CB8AC3E}">
        <p14:creationId xmlns:p14="http://schemas.microsoft.com/office/powerpoint/2010/main" val="556896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B7DC103-7062-4FCA-9E71-1D9491185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E7FB0D9D-43EC-4464-B8FC-234A27E67A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85725"/>
            <a:ext cx="12126188" cy="692511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985208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4D75EB4-A7A5-4B72-8FE8-1C72297B9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Abadi" panose="020B0604020202020204" pitchFamily="34" charset="0"/>
              </a:rPr>
              <a:t>Vízköpő(</a:t>
            </a:r>
            <a:r>
              <a:rPr lang="hu-HU" dirty="0" err="1">
                <a:latin typeface="Abadi" panose="020B0604020202020204" pitchFamily="34" charset="0"/>
              </a:rPr>
              <a:t>gargoyle</a:t>
            </a:r>
            <a:r>
              <a:rPr lang="hu-HU" dirty="0">
                <a:latin typeface="Abadi" panose="020B0604020202020204" pitchFamily="34" charset="0"/>
              </a:rPr>
              <a:t>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945A90-E9F0-4820-A56C-1144C2DA0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A </a:t>
            </a:r>
            <a:r>
              <a:rPr lang="hu-HU" sz="280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vízköpő</a:t>
            </a:r>
            <a:r>
              <a:rPr lang="hu-HU" sz="2800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 az </a:t>
            </a:r>
            <a:r>
              <a:rPr lang="hu-HU" sz="2800" b="0" i="0" u="none" strike="noStrike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hlinkClick r:id="rId2" tooltip="Ereszcsatorna (a lap nem létezik)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ereszcsatorna</a:t>
            </a:r>
            <a:r>
              <a:rPr lang="hu-HU" sz="2800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 megnyújtott végződése, amelynek az a célja, hogy az esővíz az épület falától minél távolabb érjen földet. A képzőművészetben díszkutak, szökőkutak részeként is előfordul. A gótika korában kezdődött el a vízköpők alakos kidolgozása. A kőből faragott alak többnyire képzeletbeli állat, de lehet torz vagy ruhátlan (bűn jelképeként) emberfigura is. </a:t>
            </a:r>
            <a:endParaRPr lang="hu-H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29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menzió">
  <a:themeElements>
    <a:clrScheme name="Dimenzió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Dimenzió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menzió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</TotalTime>
  <Words>110</Words>
  <Application>Microsoft Office PowerPoint</Application>
  <PresentationFormat>Szélesvásznú</PresentationFormat>
  <Paragraphs>27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Abadi</vt:lpstr>
      <vt:lpstr>Algerian</vt:lpstr>
      <vt:lpstr>Arial</vt:lpstr>
      <vt:lpstr>Trebuchet MS</vt:lpstr>
      <vt:lpstr>Wingdings 3</vt:lpstr>
      <vt:lpstr>Dimenzió</vt:lpstr>
      <vt:lpstr>Élménybeszámoló</vt:lpstr>
      <vt:lpstr>Indulás az iskolából</vt:lpstr>
      <vt:lpstr>Séta a várba </vt:lpstr>
      <vt:lpstr>PowerPoint-bemutató</vt:lpstr>
      <vt:lpstr>Rondella</vt:lpstr>
      <vt:lpstr>PowerPoint-bemutató</vt:lpstr>
      <vt:lpstr>Citadella</vt:lpstr>
      <vt:lpstr>PowerPoint-bemutató</vt:lpstr>
      <vt:lpstr>Vízköpő(gargoyle)</vt:lpstr>
      <vt:lpstr>PowerPoint-bemutató</vt:lpstr>
      <vt:lpstr>Huszártorony</vt:lpstr>
      <vt:lpstr>PowerPoint-bemutató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Élménybeszámoló</dc:title>
  <dc:creator>attilalassan07@gmail.com</dc:creator>
  <cp:lastModifiedBy>Vaszily Tamás János.</cp:lastModifiedBy>
  <cp:revision>6</cp:revision>
  <dcterms:created xsi:type="dcterms:W3CDTF">2021-09-10T06:58:19Z</dcterms:created>
  <dcterms:modified xsi:type="dcterms:W3CDTF">2021-10-14T11:55:11Z</dcterms:modified>
</cp:coreProperties>
</file>