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-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8000">
        <p:circle/>
      </p:transition>
    </mc:Choice>
    <mc:Fallback>
      <p:transition spd="slow" advClick="0" advTm="8000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8000">
        <p:circle/>
      </p:transition>
    </mc:Choice>
    <mc:Fallback>
      <p:transition spd="slow" advClick="0" advTm="8000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8000">
        <p:circle/>
      </p:transition>
    </mc:Choice>
    <mc:Fallback>
      <p:transition spd="slow" advClick="0" advTm="8000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8000">
        <p:circle/>
      </p:transition>
    </mc:Choice>
    <mc:Fallback>
      <p:transition spd="slow" advClick="0" advTm="8000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8000">
        <p:circle/>
      </p:transition>
    </mc:Choice>
    <mc:Fallback>
      <p:transition spd="slow" advClick="0" advTm="8000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8000">
        <p:circle/>
      </p:transition>
    </mc:Choice>
    <mc:Fallback>
      <p:transition spd="slow" advClick="0" advTm="8000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8000">
        <p:circle/>
      </p:transition>
    </mc:Choice>
    <mc:Fallback>
      <p:transition spd="slow" advClick="0" advTm="8000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8000">
        <p:circle/>
      </p:transition>
    </mc:Choice>
    <mc:Fallback>
      <p:transition spd="slow" advClick="0" advTm="8000">
        <p:circl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8000">
        <p:circle/>
      </p:transition>
    </mc:Choice>
    <mc:Fallback>
      <p:transition spd="slow" advClick="0" advTm="8000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10/14/2021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8000">
        <p:circle/>
      </p:transition>
    </mc:Choice>
    <mc:Fallback>
      <p:transition spd="slow" advClick="0" advTm="8000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8000">
        <p:circle/>
      </p:transition>
    </mc:Choice>
    <mc:Fallback>
      <p:transition spd="slow" advClick="0" advTm="8000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8000">
        <p:circle/>
      </p:transition>
    </mc:Choice>
    <mc:Fallback>
      <p:transition spd="slow" advClick="0" advTm="8000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8000">
        <p:circle/>
      </p:transition>
    </mc:Choice>
    <mc:Fallback>
      <p:transition spd="slow" advClick="0" advTm="8000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8000">
        <p:circle/>
      </p:transition>
    </mc:Choice>
    <mc:Fallback>
      <p:transition spd="slow" advClick="0" advTm="8000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8000">
        <p:circle/>
      </p:transition>
    </mc:Choice>
    <mc:Fallback>
      <p:transition spd="slow" advClick="0" advTm="8000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8000">
        <p:circle/>
      </p:transition>
    </mc:Choice>
    <mc:Fallback>
      <p:transition spd="slow" advClick="0" advTm="8000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8000">
        <p:circle/>
      </p:transition>
    </mc:Choice>
    <mc:Fallback>
      <p:transition spd="slow" advClick="0" advTm="8000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mc:AlternateContent xmlns:mc="http://schemas.openxmlformats.org/markup-compatibility/2006">
    <mc:Choice xmlns:p14="http://schemas.microsoft.com/office/powerpoint/2010/main" Requires="p14">
      <p:transition spd="slow" p14:dur="800" advClick="0" advTm="8000">
        <p:circle/>
      </p:transition>
    </mc:Choice>
    <mc:Fallback>
      <p:transition spd="slow" advClick="0" advTm="8000">
        <p:circl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Élménybeszámoló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Csoporttagok: Kiscsatári </a:t>
            </a:r>
            <a:r>
              <a:rPr lang="hu-HU" dirty="0" err="1" smtClean="0"/>
              <a:t>Kiara</a:t>
            </a:r>
            <a:r>
              <a:rPr lang="hu-HU" dirty="0" smtClean="0"/>
              <a:t>, </a:t>
            </a:r>
            <a:r>
              <a:rPr lang="hu-HU" dirty="0" err="1" smtClean="0"/>
              <a:t>Nebehaj</a:t>
            </a:r>
            <a:r>
              <a:rPr lang="hu-HU" dirty="0" smtClean="0"/>
              <a:t> Márk, Bajári Domonkos, Román Dominik, Havas Balázs, </a:t>
            </a:r>
            <a:r>
              <a:rPr lang="hu-HU" dirty="0" err="1" smtClean="0"/>
              <a:t>Szurov</a:t>
            </a:r>
            <a:r>
              <a:rPr lang="hu-HU" dirty="0" smtClean="0"/>
              <a:t> Bende, Vépi Antónia, Laczkó Milán, Berényi Ádám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42677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8000">
        <p:circle/>
      </p:transition>
    </mc:Choice>
    <mc:Fallback>
      <p:transition spd="slow" advClick="0" advTm="8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Kép 1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457805" y="1924789"/>
            <a:ext cx="5473521" cy="2963348"/>
          </a:xfrm>
          <a:prstGeom prst="rect">
            <a:avLst/>
          </a:prstGeom>
        </p:spPr>
      </p:pic>
      <p:sp>
        <p:nvSpPr>
          <p:cNvPr id="18" name="Szövegdoboz 17"/>
          <p:cNvSpPr txBox="1"/>
          <p:nvPr/>
        </p:nvSpPr>
        <p:spPr>
          <a:xfrm>
            <a:off x="4404576" y="1352282"/>
            <a:ext cx="52417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5400" dirty="0" smtClean="0"/>
              <a:t>Schulek Frigyes fia, Schulek János állította helyre a második világháború után</a:t>
            </a:r>
            <a:endParaRPr lang="hu-HU" sz="5400" dirty="0"/>
          </a:p>
        </p:txBody>
      </p:sp>
      <p:sp>
        <p:nvSpPr>
          <p:cNvPr id="19" name="Szövegdoboz 18"/>
          <p:cNvSpPr txBox="1"/>
          <p:nvPr/>
        </p:nvSpPr>
        <p:spPr>
          <a:xfrm>
            <a:off x="4404576" y="373488"/>
            <a:ext cx="62720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600" dirty="0" smtClean="0"/>
              <a:t>Halászbástya:</a:t>
            </a:r>
            <a:endParaRPr lang="hu-HU" sz="6600" dirty="0"/>
          </a:p>
        </p:txBody>
      </p:sp>
    </p:spTree>
    <p:extLst>
      <p:ext uri="{BB962C8B-B14F-4D97-AF65-F5344CB8AC3E}">
        <p14:creationId xmlns:p14="http://schemas.microsoft.com/office/powerpoint/2010/main" val="2331306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8000">
        <p:circle/>
      </p:transition>
    </mc:Choice>
    <mc:Fallback>
      <p:transition spd="slow" advClick="0" advTm="8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8062" y="2861137"/>
            <a:ext cx="6619252" cy="3217692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759854" y="965915"/>
            <a:ext cx="373487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200" dirty="0" smtClean="0"/>
              <a:t>Ez itt a Bazilika és környéke. Budapesten ez az egyik legmagasabb épület. 96 méter magas, csakúgy, mint a Parlament</a:t>
            </a:r>
            <a:endParaRPr lang="hu-HU" sz="4200" dirty="0"/>
          </a:p>
        </p:txBody>
      </p:sp>
    </p:spTree>
    <p:extLst>
      <p:ext uri="{BB962C8B-B14F-4D97-AF65-F5344CB8AC3E}">
        <p14:creationId xmlns:p14="http://schemas.microsoft.com/office/powerpoint/2010/main" val="2551147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8000">
        <p:circle/>
      </p:transition>
    </mc:Choice>
    <mc:Fallback>
      <p:transition spd="slow" advClick="0" advTm="8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4678" y="2032821"/>
            <a:ext cx="7317005" cy="4117035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4134678" y="898106"/>
            <a:ext cx="72621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5400" dirty="0" smtClean="0"/>
              <a:t>Mátyás-templom</a:t>
            </a:r>
            <a:endParaRPr lang="hu-HU" sz="54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993912" y="1109491"/>
            <a:ext cx="314076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Sc</a:t>
            </a:r>
            <a:r>
              <a:rPr lang="hu-HU" sz="2400" dirty="0"/>
              <a:t>hulek Frigyes vezetésével</a:t>
            </a:r>
          </a:p>
          <a:p>
            <a:r>
              <a:rPr lang="hu-HU" sz="2400" dirty="0" smtClean="0"/>
              <a:t>újították fel a Mátyás-templomot.</a:t>
            </a:r>
            <a:endParaRPr lang="hu-HU" sz="2400" dirty="0"/>
          </a:p>
          <a:p>
            <a:r>
              <a:rPr lang="hu-HU" sz="2400" dirty="0"/>
              <a:t>Eredeti neve: Budavári </a:t>
            </a:r>
            <a:r>
              <a:rPr lang="hu-HU" sz="2400" dirty="0" smtClean="0"/>
              <a:t>Nagyboldogasszony-templom.</a:t>
            </a:r>
            <a:endParaRPr lang="hu-HU" sz="2400" dirty="0"/>
          </a:p>
          <a:p>
            <a:r>
              <a:rPr lang="hu-HU" sz="2400" dirty="0"/>
              <a:t>Két uralkodói párt koronáztak meg a </a:t>
            </a:r>
            <a:r>
              <a:rPr lang="hu-HU" sz="2400" dirty="0" smtClean="0"/>
              <a:t>falai </a:t>
            </a:r>
            <a:r>
              <a:rPr lang="hu-HU" sz="2400" dirty="0"/>
              <a:t>között: Ferenc Józsefet és Erzsébetet, valamint IV. Károlyt és Zitát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66510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8000">
        <p:circle/>
      </p:transition>
    </mc:Choice>
    <mc:Fallback>
      <p:transition spd="slow" advClick="0" advTm="8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360503" y="1832494"/>
            <a:ext cx="5407707" cy="3169412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5202" y="713346"/>
            <a:ext cx="4108628" cy="5407708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3786" y="713346"/>
            <a:ext cx="3175686" cy="5407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670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8000">
        <p:circle/>
      </p:transition>
    </mc:Choice>
    <mc:Fallback>
      <p:transition spd="slow" advClick="0" advTm="8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1134" y="2868575"/>
            <a:ext cx="4111107" cy="2735755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1206926" y="1283526"/>
            <a:ext cx="411110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dirty="0" smtClean="0"/>
              <a:t>Vízköpő, angolul „</a:t>
            </a:r>
            <a:r>
              <a:rPr lang="hu-HU" sz="4400" dirty="0" err="1" smtClean="0"/>
              <a:t>Gargoyle</a:t>
            </a:r>
            <a:r>
              <a:rPr lang="hu-HU" sz="4400" dirty="0" smtClean="0"/>
              <a:t>”</a:t>
            </a:r>
            <a:endParaRPr lang="hu-HU" sz="44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5653825" y="1468192"/>
            <a:ext cx="422427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dirty="0" smtClean="0"/>
              <a:t>Célja: Elvezetni az esővizet a faragott falakról és elűzni a rossz szellemeket</a:t>
            </a:r>
            <a:endParaRPr lang="hu-HU" sz="4400" dirty="0"/>
          </a:p>
        </p:txBody>
      </p:sp>
    </p:spTree>
    <p:extLst>
      <p:ext uri="{BB962C8B-B14F-4D97-AF65-F5344CB8AC3E}">
        <p14:creationId xmlns:p14="http://schemas.microsoft.com/office/powerpoint/2010/main" val="2400006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8000">
        <p:circle/>
      </p:transition>
    </mc:Choice>
    <mc:Fallback>
      <p:transition spd="slow" advClick="0" advTm="8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14189" y="1471415"/>
            <a:ext cx="5177307" cy="388298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 rot="10800000" flipH="1" flipV="1">
            <a:off x="5387796" y="1255177"/>
            <a:ext cx="5353185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 smtClean="0"/>
              <a:t>Huszártorony:</a:t>
            </a:r>
          </a:p>
          <a:p>
            <a:endParaRPr lang="hu-HU" dirty="0"/>
          </a:p>
          <a:p>
            <a:pPr marL="285750" indent="-285750">
              <a:buFontTx/>
              <a:buChar char="-"/>
            </a:pPr>
            <a:r>
              <a:rPr lang="hu-HU" sz="3200" dirty="0" smtClean="0"/>
              <a:t>Az oltár helyét jelzi</a:t>
            </a:r>
          </a:p>
          <a:p>
            <a:pPr marL="285750" indent="-285750">
              <a:buFontTx/>
              <a:buChar char="-"/>
            </a:pPr>
            <a:r>
              <a:rPr lang="hu-HU" sz="3200" dirty="0" smtClean="0"/>
              <a:t>Fából van, mert nem bírná el a tetőszerkezet</a:t>
            </a:r>
          </a:p>
          <a:p>
            <a:pPr marL="285750" indent="-285750">
              <a:buFontTx/>
              <a:buChar char="-"/>
            </a:pPr>
            <a:r>
              <a:rPr lang="hu-HU" sz="3200" dirty="0" smtClean="0"/>
              <a:t>A neve azért Huszártorony, mert úgy ül a tetőn, mint huszár a lován</a:t>
            </a:r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1613306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8000">
        <p:circle/>
      </p:transition>
    </mc:Choice>
    <mc:Fallback>
      <p:transition spd="slow" advClick="0" advTm="8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2324" y="785611"/>
            <a:ext cx="3264794" cy="4353059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557493" y="1562878"/>
            <a:ext cx="4825284" cy="3618963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1141658" y="5138670"/>
            <a:ext cx="5658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 smtClean="0"/>
              <a:t>Zsolnay szökőkút a sétányon</a:t>
            </a:r>
            <a:endParaRPr lang="hu-HU" sz="3600" dirty="0"/>
          </a:p>
        </p:txBody>
      </p:sp>
    </p:spTree>
    <p:extLst>
      <p:ext uri="{BB962C8B-B14F-4D97-AF65-F5344CB8AC3E}">
        <p14:creationId xmlns:p14="http://schemas.microsoft.com/office/powerpoint/2010/main" val="2267883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8000">
        <p:circle/>
      </p:transition>
    </mc:Choice>
    <mc:Fallback>
      <p:transition spd="slow" advClick="0" advTm="8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362162" y="1197737"/>
            <a:ext cx="5628070" cy="4468969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97204" y="1188882"/>
            <a:ext cx="5628071" cy="4486679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 rot="21373372">
            <a:off x="7198220" y="1397460"/>
            <a:ext cx="3495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Köszönjük a figyelmet</a:t>
            </a:r>
            <a:endParaRPr lang="hu-HU" sz="28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5769733" y="450224"/>
            <a:ext cx="1687133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dirty="0" smtClean="0"/>
              <a:t>B</a:t>
            </a:r>
          </a:p>
          <a:p>
            <a:r>
              <a:rPr lang="hu-HU" sz="4800" dirty="0" smtClean="0"/>
              <a:t>I</a:t>
            </a:r>
          </a:p>
          <a:p>
            <a:r>
              <a:rPr lang="hu-HU" sz="4800" dirty="0" smtClean="0"/>
              <a:t>G</a:t>
            </a:r>
          </a:p>
          <a:p>
            <a:r>
              <a:rPr lang="hu-HU" sz="4800" dirty="0" smtClean="0"/>
              <a:t> </a:t>
            </a:r>
          </a:p>
          <a:p>
            <a:r>
              <a:rPr lang="hu-HU" sz="4800" dirty="0" smtClean="0"/>
              <a:t>L</a:t>
            </a:r>
          </a:p>
          <a:p>
            <a:r>
              <a:rPr lang="hu-HU" sz="4800" dirty="0" smtClean="0"/>
              <a:t>I</a:t>
            </a:r>
          </a:p>
          <a:p>
            <a:r>
              <a:rPr lang="hu-HU" sz="4800" dirty="0" smtClean="0"/>
              <a:t>K</a:t>
            </a:r>
          </a:p>
          <a:p>
            <a:r>
              <a:rPr lang="hu-HU" sz="4800" dirty="0" smtClean="0"/>
              <a:t>E</a:t>
            </a:r>
          </a:p>
          <a:p>
            <a:endParaRPr lang="hu-HU" sz="48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1068946" y="5563674"/>
            <a:ext cx="3116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Fotós: Alex (nem fizettük ki </a:t>
            </a:r>
            <a:r>
              <a:rPr lang="hu-HU" dirty="0" smtClean="0">
                <a:sym typeface="Wingdings" panose="05000000000000000000" pitchFamily="2" charset="2"/>
              </a:rPr>
              <a:t> 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83132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8000">
        <p:circle/>
      </p:transition>
    </mc:Choice>
    <mc:Fallback>
      <p:transition spd="slow" advClick="0" advTm="8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us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239</TotalTime>
  <Words>174</Words>
  <Application>Microsoft Office PowerPoint</Application>
  <PresentationFormat>Szélesvásznú</PresentationFormat>
  <Paragraphs>28</Paragraphs>
  <Slides>9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3" baseType="lpstr">
      <vt:lpstr>Arial</vt:lpstr>
      <vt:lpstr>Garamond</vt:lpstr>
      <vt:lpstr>Wingdings</vt:lpstr>
      <vt:lpstr>Organikus</vt:lpstr>
      <vt:lpstr>Élménybeszámoló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Élménybeszámoló</dc:title>
  <dc:creator>havas.dell.3000@outlook.hu</dc:creator>
  <cp:lastModifiedBy>Vaszily Tamás János.</cp:lastModifiedBy>
  <cp:revision>16</cp:revision>
  <dcterms:created xsi:type="dcterms:W3CDTF">2021-09-10T08:34:29Z</dcterms:created>
  <dcterms:modified xsi:type="dcterms:W3CDTF">2021-10-14T12:00:13Z</dcterms:modified>
</cp:coreProperties>
</file>